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56" r:id="rId2"/>
    <p:sldId id="259" r:id="rId3"/>
    <p:sldId id="258" r:id="rId4"/>
    <p:sldId id="260" r:id="rId5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FF0000"/>
    <a:srgbClr val="0000FF"/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590" autoAdjust="0"/>
  </p:normalViewPr>
  <p:slideViewPr>
    <p:cSldViewPr>
      <p:cViewPr>
        <p:scale>
          <a:sx n="100" d="100"/>
          <a:sy n="100" d="100"/>
        </p:scale>
        <p:origin x="-516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41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C61188BF-5CD7-48A5-AD89-27E458AD857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46977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61188BF-5CD7-48A5-AD89-27E458AD857D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69884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FONT Meeting 01 October 2013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41051F-FB24-4987-AAC9-295309845B5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65492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FONT Meeting 01 October 2013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52F9B2-EEF4-4CAE-B521-CE2182D52CE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41828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FONT Meeting 01 October 2013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B32D7E-95A3-4E37-B2E5-9606631F53A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1602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FONT Meeting 01 October 2013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9DB26D-5D8D-4AB5-A9A3-6FD6EA80F26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85995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FONT Meeting 01 October 2013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5E100F-8812-4839-AB24-418D545E65C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76369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FONT Meeting 01 October 2013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9B0A47-0817-453E-8231-270D9A23082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78912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FONT Meeting 01 October 2013</a:t>
            </a: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33DFAC-19C0-4DCE-8672-7ED297F9167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09682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FONT Meeting 01 October 2013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59A743-AED6-4E47-93C3-A3735D6DB5F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0173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FONT Meeting 01 October 2013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06CE2E-7BA2-421B-B957-02BA3386EAE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62747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FONT Meeting 01 October 2013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94EDC5-92B6-452D-967D-4D16884B8BC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19752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FONT Meeting 01 October 2013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9E0A85-79CB-4905-A7C6-2D5FA968CB1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73597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07950" y="6453188"/>
            <a:ext cx="1295400" cy="288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2000" smtClean="0"/>
            </a:lvl1pPr>
          </a:lstStyle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403350" y="6453188"/>
            <a:ext cx="6192838" cy="288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2000" smtClean="0"/>
            </a:lvl1pPr>
          </a:lstStyle>
          <a:p>
            <a:pPr>
              <a:defRPr/>
            </a:pPr>
            <a:r>
              <a:rPr lang="en-GB" smtClean="0"/>
              <a:t>FONT Meeting 01 October 2013</a:t>
            </a: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459788" y="6453188"/>
            <a:ext cx="503237" cy="288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2000" smtClean="0"/>
            </a:lvl1pPr>
          </a:lstStyle>
          <a:p>
            <a:pPr>
              <a:defRPr/>
            </a:pPr>
            <a:fld id="{5BCA6E2C-2499-46BE-82D8-7FED1301E5A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31" name="Rectangle 7"/>
          <p:cNvSpPr>
            <a:spLocks noChangeArrowheads="1"/>
          </p:cNvSpPr>
          <p:nvPr userDrawn="1"/>
        </p:nvSpPr>
        <p:spPr bwMode="auto">
          <a:xfrm>
            <a:off x="179388" y="188913"/>
            <a:ext cx="8785225" cy="61928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mtClean="0"/>
              <a:t>D. R. Bett</a:t>
            </a:r>
            <a:endParaRPr lang="en-US"/>
          </a:p>
        </p:txBody>
      </p:sp>
      <p:sp>
        <p:nvSpPr>
          <p:cNvPr id="2051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GB" smtClean="0"/>
              <a:t>FONT Meeting 01 October 2013</a:t>
            </a:r>
            <a:endParaRPr lang="en-US"/>
          </a:p>
        </p:txBody>
      </p:sp>
      <p:sp>
        <p:nvSpPr>
          <p:cNvPr id="205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157DF0D7-181D-4721-AC06-59A6B1A44AAA}" type="slidenum">
              <a:rPr lang="en-US" smtClean="0"/>
              <a:pPr eaLnBrk="1" hangingPunct="1"/>
              <a:t>1</a:t>
            </a:fld>
            <a:endParaRPr lang="en-US"/>
          </a:p>
        </p:txBody>
      </p:sp>
      <p:sp>
        <p:nvSpPr>
          <p:cNvPr id="2053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FONT DAQ</a:t>
            </a:r>
            <a:endParaRPr lang="en-US" smtClean="0"/>
          </a:p>
        </p:txBody>
      </p:sp>
      <p:sp>
        <p:nvSpPr>
          <p:cNvPr id="2054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en-GB" smtClean="0"/>
              <a:t>D. R. Bett</a:t>
            </a:r>
            <a:endParaRPr lang="en-US" smtClean="0"/>
          </a:p>
        </p:txBody>
      </p:sp>
      <p:sp>
        <p:nvSpPr>
          <p:cNvPr id="2055" name="Rectangle 4"/>
          <p:cNvSpPr>
            <a:spLocks noChangeArrowheads="1"/>
          </p:cNvSpPr>
          <p:nvPr/>
        </p:nvSpPr>
        <p:spPr bwMode="auto">
          <a:xfrm>
            <a:off x="179388" y="188913"/>
            <a:ext cx="8785225" cy="61928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FONT Meeting 01 October 2013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9DB26D-5D8D-4AB5-A9A3-6FD6EA80F261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1043608" y="1632282"/>
            <a:ext cx="1080120" cy="646331"/>
          </a:xfrm>
          <a:prstGeom prst="rect">
            <a:avLst/>
          </a:prstGeom>
          <a:solidFill>
            <a:srgbClr val="00FF00"/>
          </a:solidFill>
          <a:ln w="31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mtClean="0"/>
              <a:t>FONT board(s)</a:t>
            </a:r>
            <a:endParaRPr lang="en-GB"/>
          </a:p>
        </p:txBody>
      </p:sp>
      <p:sp>
        <p:nvSpPr>
          <p:cNvPr id="10" name="TextBox 9"/>
          <p:cNvSpPr txBox="1"/>
          <p:nvPr/>
        </p:nvSpPr>
        <p:spPr>
          <a:xfrm>
            <a:off x="2843808" y="1630541"/>
            <a:ext cx="1080120" cy="646331"/>
          </a:xfrm>
          <a:prstGeom prst="rect">
            <a:avLst/>
          </a:prstGeom>
          <a:solidFill>
            <a:srgbClr val="0000FF"/>
          </a:solidFill>
          <a:ln w="63500"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mtClean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Board VI</a:t>
            </a:r>
            <a:endParaRPr lang="en-GB">
              <a:solidFill>
                <a:schemeClr val="bg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677494" y="1630541"/>
            <a:ext cx="1080120" cy="646331"/>
          </a:xfrm>
          <a:prstGeom prst="rect">
            <a:avLst/>
          </a:prstGeom>
          <a:solidFill>
            <a:srgbClr val="0000FF"/>
          </a:solidFill>
          <a:ln w="63500"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mtClean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Main VI</a:t>
            </a:r>
            <a:endParaRPr lang="en-GB">
              <a:solidFill>
                <a:schemeClr val="bg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677494" y="2998693"/>
            <a:ext cx="1080120" cy="369332"/>
          </a:xfrm>
          <a:prstGeom prst="rect">
            <a:avLst/>
          </a:prstGeom>
          <a:solidFill>
            <a:srgbClr val="000000"/>
          </a:solidFill>
          <a:ln w="31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mtClean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EPICS</a:t>
            </a:r>
            <a:endParaRPr lang="en-GB">
              <a:solidFill>
                <a:schemeClr val="bg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109542" y="4049300"/>
            <a:ext cx="1080120" cy="646331"/>
          </a:xfrm>
          <a:prstGeom prst="rect">
            <a:avLst/>
          </a:prstGeom>
          <a:solidFill>
            <a:srgbClr val="0000FF"/>
          </a:solidFill>
          <a:ln w="63500"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mtClean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Mikey script</a:t>
            </a:r>
            <a:endParaRPr lang="en-GB">
              <a:solidFill>
                <a:schemeClr val="bg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317454" y="5129419"/>
            <a:ext cx="1080120" cy="646331"/>
          </a:xfrm>
          <a:prstGeom prst="rect">
            <a:avLst/>
          </a:prstGeom>
          <a:solidFill>
            <a:srgbClr val="0000FF"/>
          </a:solidFill>
          <a:ln w="63500">
            <a:solidFill>
              <a:srgbClr val="002060"/>
            </a:solidFill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en-GB" sz="1400" smtClean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Young-Im</a:t>
            </a:r>
          </a:p>
          <a:p>
            <a:pPr algn="ctr"/>
            <a:r>
              <a:rPr lang="en-GB" sz="1400" smtClean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script</a:t>
            </a:r>
            <a:endParaRPr lang="en-GB" sz="1400">
              <a:solidFill>
                <a:schemeClr val="bg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6909742" y="4080554"/>
            <a:ext cx="1080120" cy="646331"/>
          </a:xfrm>
          <a:prstGeom prst="rect">
            <a:avLst/>
          </a:prstGeom>
          <a:solidFill>
            <a:srgbClr val="FF0000"/>
          </a:solidFill>
          <a:ln w="31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mtClean="0">
                <a:latin typeface="Courier New" panose="02070309020205020404" pitchFamily="49" charset="0"/>
                <a:cs typeface="Courier New" panose="02070309020205020404" pitchFamily="49" charset="0"/>
              </a:rPr>
              <a:t>Data file</a:t>
            </a:r>
            <a:endParaRPr lang="en-GB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6909742" y="5158933"/>
            <a:ext cx="1080120" cy="646331"/>
          </a:xfrm>
          <a:prstGeom prst="rect">
            <a:avLst/>
          </a:prstGeom>
          <a:solidFill>
            <a:srgbClr val="FF0000"/>
          </a:solidFill>
          <a:ln w="31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mtClean="0">
                <a:latin typeface="Courier New" panose="02070309020205020404" pitchFamily="49" charset="0"/>
                <a:cs typeface="Courier New" panose="02070309020205020404" pitchFamily="49" charset="0"/>
              </a:rPr>
              <a:t>Data file</a:t>
            </a:r>
            <a:endParaRPr lang="en-GB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6909742" y="1630541"/>
            <a:ext cx="1080120" cy="646331"/>
          </a:xfrm>
          <a:prstGeom prst="rect">
            <a:avLst/>
          </a:prstGeom>
          <a:solidFill>
            <a:srgbClr val="FF0000"/>
          </a:solidFill>
          <a:ln w="31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i="1" smtClean="0">
                <a:latin typeface="Courier New" panose="02070309020205020404" pitchFamily="49" charset="0"/>
                <a:cs typeface="Courier New" panose="02070309020205020404" pitchFamily="49" charset="0"/>
              </a:rPr>
              <a:t>Data files</a:t>
            </a:r>
            <a:endParaRPr lang="en-GB" i="1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cxnSp>
        <p:nvCxnSpPr>
          <p:cNvPr id="34" name="Straight Arrow Connector 33"/>
          <p:cNvCxnSpPr>
            <a:stCxn id="7" idx="3"/>
            <a:endCxn id="10" idx="1"/>
          </p:cNvCxnSpPr>
          <p:nvPr/>
        </p:nvCxnSpPr>
        <p:spPr>
          <a:xfrm flipV="1">
            <a:off x="2123728" y="1953707"/>
            <a:ext cx="720080" cy="1741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>
            <a:stCxn id="10" idx="3"/>
            <a:endCxn id="13" idx="1"/>
          </p:cNvCxnSpPr>
          <p:nvPr/>
        </p:nvCxnSpPr>
        <p:spPr>
          <a:xfrm>
            <a:off x="3923928" y="1953707"/>
            <a:ext cx="753566" cy="0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>
            <a:stCxn id="13" idx="3"/>
            <a:endCxn id="32" idx="1"/>
          </p:cNvCxnSpPr>
          <p:nvPr/>
        </p:nvCxnSpPr>
        <p:spPr>
          <a:xfrm>
            <a:off x="5757614" y="1953707"/>
            <a:ext cx="1152128" cy="0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/>
          <p:cNvCxnSpPr>
            <a:stCxn id="13" idx="2"/>
            <a:endCxn id="17" idx="0"/>
          </p:cNvCxnSpPr>
          <p:nvPr/>
        </p:nvCxnSpPr>
        <p:spPr>
          <a:xfrm>
            <a:off x="5217554" y="2276872"/>
            <a:ext cx="0" cy="721821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/>
          <p:cNvCxnSpPr/>
          <p:nvPr/>
        </p:nvCxnSpPr>
        <p:spPr>
          <a:xfrm>
            <a:off x="4821510" y="3368025"/>
            <a:ext cx="0" cy="1761394"/>
          </a:xfrm>
          <a:prstGeom prst="line">
            <a:avLst/>
          </a:prstGeom>
          <a:ln w="254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Arrow Connector 50"/>
          <p:cNvCxnSpPr>
            <a:endCxn id="21" idx="0"/>
          </p:cNvCxnSpPr>
          <p:nvPr/>
        </p:nvCxnSpPr>
        <p:spPr>
          <a:xfrm>
            <a:off x="5649602" y="3368025"/>
            <a:ext cx="0" cy="681275"/>
          </a:xfrm>
          <a:prstGeom prst="straightConnector1">
            <a:avLst/>
          </a:prstGeom>
          <a:ln w="254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Arrow Connector 56"/>
          <p:cNvCxnSpPr>
            <a:stCxn id="21" idx="3"/>
          </p:cNvCxnSpPr>
          <p:nvPr/>
        </p:nvCxnSpPr>
        <p:spPr>
          <a:xfrm flipV="1">
            <a:off x="6189662" y="4372465"/>
            <a:ext cx="720080" cy="1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Arrow Connector 58"/>
          <p:cNvCxnSpPr>
            <a:stCxn id="24" idx="3"/>
          </p:cNvCxnSpPr>
          <p:nvPr/>
        </p:nvCxnSpPr>
        <p:spPr>
          <a:xfrm flipV="1">
            <a:off x="5397574" y="5452584"/>
            <a:ext cx="1512168" cy="1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TextBox 60"/>
          <p:cNvSpPr txBox="1"/>
          <p:nvPr/>
        </p:nvSpPr>
        <p:spPr>
          <a:xfrm>
            <a:off x="2877294" y="2856418"/>
            <a:ext cx="1080120" cy="646331"/>
          </a:xfrm>
          <a:prstGeom prst="rect">
            <a:avLst/>
          </a:prstGeom>
          <a:solidFill>
            <a:srgbClr val="0000FF"/>
          </a:solidFill>
          <a:ln w="63500"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mtClean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EPICS VI</a:t>
            </a:r>
            <a:endParaRPr lang="en-GB">
              <a:solidFill>
                <a:schemeClr val="bg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cxnSp>
        <p:nvCxnSpPr>
          <p:cNvPr id="63" name="Straight Arrow Connector 62"/>
          <p:cNvCxnSpPr>
            <a:stCxn id="17" idx="1"/>
            <a:endCxn id="61" idx="3"/>
          </p:cNvCxnSpPr>
          <p:nvPr/>
        </p:nvCxnSpPr>
        <p:spPr>
          <a:xfrm flipH="1" flipV="1">
            <a:off x="3957414" y="3179584"/>
            <a:ext cx="720080" cy="3775"/>
          </a:xfrm>
          <a:prstGeom prst="straightConnector1">
            <a:avLst/>
          </a:prstGeom>
          <a:ln w="25400">
            <a:solidFill>
              <a:schemeClr val="tx1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Arrow Connector 64"/>
          <p:cNvCxnSpPr/>
          <p:nvPr/>
        </p:nvCxnSpPr>
        <p:spPr>
          <a:xfrm flipV="1">
            <a:off x="3957414" y="2276872"/>
            <a:ext cx="720080" cy="579546"/>
          </a:xfrm>
          <a:prstGeom prst="straightConnector1">
            <a:avLst/>
          </a:prstGeom>
          <a:ln w="25400">
            <a:solidFill>
              <a:schemeClr val="tx1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TextBox 66"/>
          <p:cNvSpPr txBox="1"/>
          <p:nvPr/>
        </p:nvSpPr>
        <p:spPr>
          <a:xfrm>
            <a:off x="1043608" y="1043444"/>
            <a:ext cx="1080120" cy="369332"/>
          </a:xfrm>
          <a:prstGeom prst="rect">
            <a:avLst/>
          </a:prstGeom>
          <a:solidFill>
            <a:srgbClr val="00FF00"/>
          </a:solidFill>
          <a:ln w="31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mtClean="0"/>
              <a:t>movers</a:t>
            </a:r>
            <a:endParaRPr lang="en-GB"/>
          </a:p>
        </p:txBody>
      </p:sp>
      <p:sp>
        <p:nvSpPr>
          <p:cNvPr id="68" name="TextBox 67"/>
          <p:cNvSpPr txBox="1"/>
          <p:nvPr/>
        </p:nvSpPr>
        <p:spPr>
          <a:xfrm>
            <a:off x="1043608" y="467380"/>
            <a:ext cx="1080120" cy="369332"/>
          </a:xfrm>
          <a:prstGeom prst="rect">
            <a:avLst/>
          </a:prstGeom>
          <a:solidFill>
            <a:srgbClr val="00FF00"/>
          </a:solidFill>
          <a:ln w="31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mtClean="0"/>
              <a:t>DT9854</a:t>
            </a:r>
            <a:endParaRPr lang="en-GB"/>
          </a:p>
        </p:txBody>
      </p:sp>
      <p:sp>
        <p:nvSpPr>
          <p:cNvPr id="69" name="TextBox 68"/>
          <p:cNvSpPr txBox="1"/>
          <p:nvPr/>
        </p:nvSpPr>
        <p:spPr>
          <a:xfrm>
            <a:off x="2843808" y="332656"/>
            <a:ext cx="1080120" cy="523220"/>
          </a:xfrm>
          <a:prstGeom prst="rect">
            <a:avLst/>
          </a:prstGeom>
          <a:solidFill>
            <a:srgbClr val="0000FF"/>
          </a:solidFill>
          <a:ln w="63500"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40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l</a:t>
            </a:r>
            <a:r>
              <a:rPr lang="en-GB" sz="1400" smtClean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ophase</a:t>
            </a:r>
            <a:br>
              <a:rPr lang="en-GB" sz="1400" smtClean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GB" sz="1400" smtClean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VI</a:t>
            </a:r>
            <a:endParaRPr lang="en-GB" sz="1400">
              <a:solidFill>
                <a:schemeClr val="bg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2843808" y="980728"/>
            <a:ext cx="1080120" cy="523220"/>
          </a:xfrm>
          <a:prstGeom prst="rect">
            <a:avLst/>
          </a:prstGeom>
          <a:solidFill>
            <a:srgbClr val="0000FF"/>
          </a:solidFill>
          <a:ln w="63500"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400" smtClean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mover</a:t>
            </a:r>
            <a:br>
              <a:rPr lang="en-GB" sz="1400" smtClean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GB" sz="1400" smtClean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VI</a:t>
            </a:r>
            <a:endParaRPr lang="en-GB" sz="1400">
              <a:solidFill>
                <a:schemeClr val="bg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cxnSp>
        <p:nvCxnSpPr>
          <p:cNvPr id="71" name="Straight Arrow Connector 70"/>
          <p:cNvCxnSpPr/>
          <p:nvPr/>
        </p:nvCxnSpPr>
        <p:spPr>
          <a:xfrm flipV="1">
            <a:off x="2123728" y="1196752"/>
            <a:ext cx="753566" cy="1741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Arrow Connector 71"/>
          <p:cNvCxnSpPr/>
          <p:nvPr/>
        </p:nvCxnSpPr>
        <p:spPr>
          <a:xfrm flipV="1">
            <a:off x="2123728" y="620688"/>
            <a:ext cx="753566" cy="1741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Straight Arrow Connector 73"/>
          <p:cNvCxnSpPr>
            <a:stCxn id="69" idx="3"/>
            <a:endCxn id="13" idx="0"/>
          </p:cNvCxnSpPr>
          <p:nvPr/>
        </p:nvCxnSpPr>
        <p:spPr>
          <a:xfrm>
            <a:off x="3923928" y="594266"/>
            <a:ext cx="1293626" cy="1036275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Straight Arrow Connector 75"/>
          <p:cNvCxnSpPr>
            <a:stCxn id="70" idx="3"/>
          </p:cNvCxnSpPr>
          <p:nvPr/>
        </p:nvCxnSpPr>
        <p:spPr>
          <a:xfrm>
            <a:off x="3923928" y="1242338"/>
            <a:ext cx="753566" cy="389944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" name="TextBox 76"/>
          <p:cNvSpPr txBox="1"/>
          <p:nvPr/>
        </p:nvSpPr>
        <p:spPr>
          <a:xfrm>
            <a:off x="4677494" y="299263"/>
            <a:ext cx="1080120" cy="646331"/>
          </a:xfrm>
          <a:prstGeom prst="rect">
            <a:avLst/>
          </a:prstGeom>
          <a:solidFill>
            <a:srgbClr val="0000FF"/>
          </a:solidFill>
          <a:ln w="63500"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mtClean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Scan</a:t>
            </a:r>
            <a:br>
              <a:rPr lang="en-GB" smtClean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GB" smtClean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VI</a:t>
            </a:r>
            <a:endParaRPr lang="en-GB">
              <a:solidFill>
                <a:schemeClr val="bg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cxnSp>
        <p:nvCxnSpPr>
          <p:cNvPr id="81" name="Straight Arrow Connector 80"/>
          <p:cNvCxnSpPr/>
          <p:nvPr/>
        </p:nvCxnSpPr>
        <p:spPr>
          <a:xfrm flipH="1">
            <a:off x="3923928" y="594266"/>
            <a:ext cx="753566" cy="0"/>
          </a:xfrm>
          <a:prstGeom prst="straightConnector1">
            <a:avLst/>
          </a:prstGeom>
          <a:ln w="25400">
            <a:solidFill>
              <a:schemeClr val="tx1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Straight Arrow Connector 82"/>
          <p:cNvCxnSpPr>
            <a:stCxn id="77" idx="1"/>
            <a:endCxn id="70" idx="3"/>
          </p:cNvCxnSpPr>
          <p:nvPr/>
        </p:nvCxnSpPr>
        <p:spPr>
          <a:xfrm flipH="1">
            <a:off x="3923928" y="622429"/>
            <a:ext cx="753566" cy="619909"/>
          </a:xfrm>
          <a:prstGeom prst="straightConnector1">
            <a:avLst/>
          </a:prstGeom>
          <a:ln w="25400">
            <a:solidFill>
              <a:schemeClr val="tx1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Straight Arrow Connector 84"/>
          <p:cNvCxnSpPr>
            <a:stCxn id="77" idx="1"/>
            <a:endCxn id="10" idx="3"/>
          </p:cNvCxnSpPr>
          <p:nvPr/>
        </p:nvCxnSpPr>
        <p:spPr>
          <a:xfrm flipH="1">
            <a:off x="3923928" y="622429"/>
            <a:ext cx="753566" cy="1331278"/>
          </a:xfrm>
          <a:prstGeom prst="straightConnector1">
            <a:avLst/>
          </a:prstGeom>
          <a:ln w="25400">
            <a:solidFill>
              <a:schemeClr val="tx1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0" name="TextBox 89"/>
          <p:cNvSpPr txBox="1"/>
          <p:nvPr/>
        </p:nvSpPr>
        <p:spPr>
          <a:xfrm>
            <a:off x="323528" y="5867980"/>
            <a:ext cx="2520280" cy="369332"/>
          </a:xfrm>
          <a:prstGeom prst="rect">
            <a:avLst/>
          </a:prstGeom>
          <a:solidFill>
            <a:schemeClr val="bg1">
              <a:lumMod val="85000"/>
            </a:schemeClr>
          </a:solidFill>
          <a:ln w="635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mtClean="0"/>
              <a:t>CURRENT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03375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FONT Meeting 01 October 2013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9DB26D-5D8D-4AB5-A9A3-6FD6EA80F261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467544" y="3358733"/>
            <a:ext cx="1080120" cy="646331"/>
          </a:xfrm>
          <a:prstGeom prst="rect">
            <a:avLst/>
          </a:prstGeom>
          <a:solidFill>
            <a:srgbClr val="00FF00"/>
          </a:solidFill>
          <a:ln w="31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mtClean="0"/>
              <a:t>FONT board(s)</a:t>
            </a:r>
            <a:endParaRPr lang="en-GB"/>
          </a:p>
        </p:txBody>
      </p:sp>
      <p:sp>
        <p:nvSpPr>
          <p:cNvPr id="10" name="TextBox 9"/>
          <p:cNvSpPr txBox="1"/>
          <p:nvPr/>
        </p:nvSpPr>
        <p:spPr>
          <a:xfrm>
            <a:off x="2267744" y="3356992"/>
            <a:ext cx="1080120" cy="646331"/>
          </a:xfrm>
          <a:prstGeom prst="rect">
            <a:avLst/>
          </a:prstGeom>
          <a:solidFill>
            <a:srgbClr val="0000FF"/>
          </a:solidFill>
          <a:ln w="63500"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mtClean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Board VI</a:t>
            </a:r>
            <a:endParaRPr lang="en-GB">
              <a:solidFill>
                <a:schemeClr val="bg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364088" y="2710661"/>
            <a:ext cx="1080120" cy="646331"/>
          </a:xfrm>
          <a:prstGeom prst="rect">
            <a:avLst/>
          </a:prstGeom>
          <a:solidFill>
            <a:srgbClr val="0000FF"/>
          </a:solidFill>
          <a:ln w="63500"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mtClean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Main VI</a:t>
            </a:r>
            <a:endParaRPr lang="en-GB">
              <a:solidFill>
                <a:schemeClr val="bg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978324" y="2784123"/>
            <a:ext cx="1080120" cy="369332"/>
          </a:xfrm>
          <a:prstGeom prst="rect">
            <a:avLst/>
          </a:prstGeom>
          <a:solidFill>
            <a:srgbClr val="000000"/>
          </a:solidFill>
          <a:ln w="31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mtClean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EPICS</a:t>
            </a:r>
            <a:endParaRPr lang="en-GB">
              <a:solidFill>
                <a:schemeClr val="bg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4427984" y="3861048"/>
            <a:ext cx="1080120" cy="646331"/>
          </a:xfrm>
          <a:prstGeom prst="rect">
            <a:avLst/>
          </a:prstGeom>
          <a:solidFill>
            <a:srgbClr val="0000FF"/>
          </a:solidFill>
          <a:ln w="63500"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mtClean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Mikey script</a:t>
            </a:r>
            <a:endParaRPr lang="en-GB">
              <a:solidFill>
                <a:schemeClr val="bg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067944" y="4869160"/>
            <a:ext cx="1080120" cy="646331"/>
          </a:xfrm>
          <a:prstGeom prst="rect">
            <a:avLst/>
          </a:prstGeom>
          <a:solidFill>
            <a:srgbClr val="0000FF"/>
          </a:solidFill>
          <a:ln w="63500">
            <a:solidFill>
              <a:srgbClr val="002060"/>
            </a:solidFill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en-GB" sz="1400" smtClean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Young-Im</a:t>
            </a:r>
          </a:p>
          <a:p>
            <a:pPr algn="ctr"/>
            <a:r>
              <a:rPr lang="en-GB" sz="1400" smtClean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script</a:t>
            </a:r>
            <a:endParaRPr lang="en-GB" sz="1400">
              <a:solidFill>
                <a:schemeClr val="bg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6732240" y="3861048"/>
            <a:ext cx="1080120" cy="646331"/>
          </a:xfrm>
          <a:prstGeom prst="rect">
            <a:avLst/>
          </a:prstGeom>
          <a:solidFill>
            <a:srgbClr val="FF0000"/>
          </a:solidFill>
          <a:ln w="31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mtClean="0">
                <a:latin typeface="Courier New" panose="02070309020205020404" pitchFamily="49" charset="0"/>
                <a:cs typeface="Courier New" panose="02070309020205020404" pitchFamily="49" charset="0"/>
              </a:rPr>
              <a:t>Data file</a:t>
            </a:r>
            <a:endParaRPr lang="en-GB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6732240" y="4869160"/>
            <a:ext cx="1080120" cy="646331"/>
          </a:xfrm>
          <a:prstGeom prst="rect">
            <a:avLst/>
          </a:prstGeom>
          <a:solidFill>
            <a:srgbClr val="FF0000"/>
          </a:solidFill>
          <a:ln w="31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mtClean="0">
                <a:latin typeface="Courier New" panose="02070309020205020404" pitchFamily="49" charset="0"/>
                <a:cs typeface="Courier New" panose="02070309020205020404" pitchFamily="49" charset="0"/>
              </a:rPr>
              <a:t>Data file</a:t>
            </a:r>
            <a:endParaRPr lang="en-GB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6732240" y="2710661"/>
            <a:ext cx="1080120" cy="646331"/>
          </a:xfrm>
          <a:prstGeom prst="rect">
            <a:avLst/>
          </a:prstGeom>
          <a:solidFill>
            <a:srgbClr val="FF0000"/>
          </a:solidFill>
          <a:ln w="31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mtClean="0">
                <a:latin typeface="Courier New" panose="02070309020205020404" pitchFamily="49" charset="0"/>
                <a:cs typeface="Courier New" panose="02070309020205020404" pitchFamily="49" charset="0"/>
              </a:rPr>
              <a:t>Data file</a:t>
            </a:r>
            <a:endParaRPr lang="en-GB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cxnSp>
        <p:nvCxnSpPr>
          <p:cNvPr id="34" name="Straight Arrow Connector 33"/>
          <p:cNvCxnSpPr>
            <a:stCxn id="7" idx="3"/>
            <a:endCxn id="10" idx="1"/>
          </p:cNvCxnSpPr>
          <p:nvPr/>
        </p:nvCxnSpPr>
        <p:spPr>
          <a:xfrm flipV="1">
            <a:off x="1547664" y="3680158"/>
            <a:ext cx="720080" cy="1741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/>
          <p:nvPr/>
        </p:nvCxnSpPr>
        <p:spPr>
          <a:xfrm flipV="1">
            <a:off x="6444208" y="2996952"/>
            <a:ext cx="288032" cy="1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/>
          <p:cNvCxnSpPr/>
          <p:nvPr/>
        </p:nvCxnSpPr>
        <p:spPr>
          <a:xfrm>
            <a:off x="4211960" y="3107766"/>
            <a:ext cx="0" cy="1761394"/>
          </a:xfrm>
          <a:prstGeom prst="line">
            <a:avLst/>
          </a:prstGeom>
          <a:ln w="254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Arrow Connector 50"/>
          <p:cNvCxnSpPr/>
          <p:nvPr/>
        </p:nvCxnSpPr>
        <p:spPr>
          <a:xfrm>
            <a:off x="4932040" y="3140968"/>
            <a:ext cx="0" cy="681275"/>
          </a:xfrm>
          <a:prstGeom prst="straightConnector1">
            <a:avLst/>
          </a:prstGeom>
          <a:ln w="254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Arrow Connector 56"/>
          <p:cNvCxnSpPr>
            <a:stCxn id="21" idx="3"/>
            <a:endCxn id="26" idx="1"/>
          </p:cNvCxnSpPr>
          <p:nvPr/>
        </p:nvCxnSpPr>
        <p:spPr>
          <a:xfrm>
            <a:off x="5508104" y="4184214"/>
            <a:ext cx="1224136" cy="0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Arrow Connector 58"/>
          <p:cNvCxnSpPr>
            <a:endCxn id="28" idx="1"/>
          </p:cNvCxnSpPr>
          <p:nvPr/>
        </p:nvCxnSpPr>
        <p:spPr>
          <a:xfrm flipV="1">
            <a:off x="5101555" y="5192326"/>
            <a:ext cx="1630685" cy="2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TextBox 66"/>
          <p:cNvSpPr txBox="1"/>
          <p:nvPr/>
        </p:nvSpPr>
        <p:spPr>
          <a:xfrm>
            <a:off x="467544" y="2769895"/>
            <a:ext cx="1080120" cy="369332"/>
          </a:xfrm>
          <a:prstGeom prst="rect">
            <a:avLst/>
          </a:prstGeom>
          <a:solidFill>
            <a:srgbClr val="00FF00"/>
          </a:solidFill>
          <a:ln w="31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mtClean="0"/>
              <a:t>movers</a:t>
            </a:r>
            <a:endParaRPr lang="en-GB"/>
          </a:p>
        </p:txBody>
      </p:sp>
      <p:sp>
        <p:nvSpPr>
          <p:cNvPr id="68" name="TextBox 67"/>
          <p:cNvSpPr txBox="1"/>
          <p:nvPr/>
        </p:nvSpPr>
        <p:spPr>
          <a:xfrm>
            <a:off x="467544" y="2193831"/>
            <a:ext cx="1080120" cy="369332"/>
          </a:xfrm>
          <a:prstGeom prst="rect">
            <a:avLst/>
          </a:prstGeom>
          <a:solidFill>
            <a:srgbClr val="00FF00"/>
          </a:solidFill>
          <a:ln w="31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mtClean="0"/>
              <a:t>DT9854</a:t>
            </a:r>
            <a:endParaRPr lang="en-GB"/>
          </a:p>
        </p:txBody>
      </p:sp>
      <p:sp>
        <p:nvSpPr>
          <p:cNvPr id="69" name="TextBox 68"/>
          <p:cNvSpPr txBox="1"/>
          <p:nvPr/>
        </p:nvSpPr>
        <p:spPr>
          <a:xfrm>
            <a:off x="2267744" y="2059107"/>
            <a:ext cx="1080120" cy="523220"/>
          </a:xfrm>
          <a:prstGeom prst="rect">
            <a:avLst/>
          </a:prstGeom>
          <a:solidFill>
            <a:srgbClr val="0000FF"/>
          </a:solidFill>
          <a:ln w="63500"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40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l</a:t>
            </a:r>
            <a:r>
              <a:rPr lang="en-GB" sz="1400" smtClean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ophase</a:t>
            </a:r>
            <a:br>
              <a:rPr lang="en-GB" sz="1400" smtClean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GB" sz="1400" smtClean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VI</a:t>
            </a:r>
            <a:endParaRPr lang="en-GB" sz="1400">
              <a:solidFill>
                <a:schemeClr val="bg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2267744" y="2707179"/>
            <a:ext cx="1080120" cy="523220"/>
          </a:xfrm>
          <a:prstGeom prst="rect">
            <a:avLst/>
          </a:prstGeom>
          <a:solidFill>
            <a:srgbClr val="0000FF"/>
          </a:solidFill>
          <a:ln w="63500"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400" smtClean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mover</a:t>
            </a:r>
            <a:br>
              <a:rPr lang="en-GB" sz="1400" smtClean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GB" sz="1400" smtClean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VI</a:t>
            </a:r>
            <a:endParaRPr lang="en-GB" sz="1400">
              <a:solidFill>
                <a:schemeClr val="bg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cxnSp>
        <p:nvCxnSpPr>
          <p:cNvPr id="71" name="Straight Arrow Connector 70"/>
          <p:cNvCxnSpPr/>
          <p:nvPr/>
        </p:nvCxnSpPr>
        <p:spPr>
          <a:xfrm flipV="1">
            <a:off x="1547664" y="2923203"/>
            <a:ext cx="753566" cy="1741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Arrow Connector 71"/>
          <p:cNvCxnSpPr/>
          <p:nvPr/>
        </p:nvCxnSpPr>
        <p:spPr>
          <a:xfrm flipV="1">
            <a:off x="1547664" y="2347139"/>
            <a:ext cx="753566" cy="1741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" name="TextBox 76"/>
          <p:cNvSpPr txBox="1"/>
          <p:nvPr/>
        </p:nvSpPr>
        <p:spPr>
          <a:xfrm>
            <a:off x="5364088" y="1547500"/>
            <a:ext cx="1080120" cy="646331"/>
          </a:xfrm>
          <a:prstGeom prst="rect">
            <a:avLst/>
          </a:prstGeom>
          <a:solidFill>
            <a:srgbClr val="0000FF"/>
          </a:solidFill>
          <a:ln w="63500"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mtClean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Scan</a:t>
            </a:r>
            <a:br>
              <a:rPr lang="en-GB" smtClean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GB" smtClean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VI</a:t>
            </a:r>
            <a:endParaRPr lang="en-GB">
              <a:solidFill>
                <a:schemeClr val="bg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90" name="TextBox 89"/>
          <p:cNvSpPr txBox="1"/>
          <p:nvPr/>
        </p:nvSpPr>
        <p:spPr>
          <a:xfrm>
            <a:off x="323528" y="5867980"/>
            <a:ext cx="2520280" cy="369332"/>
          </a:xfrm>
          <a:prstGeom prst="rect">
            <a:avLst/>
          </a:prstGeom>
          <a:solidFill>
            <a:srgbClr val="FFFF00"/>
          </a:solidFill>
          <a:ln w="635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mtClean="0"/>
              <a:t>PROPOSED</a:t>
            </a:r>
            <a:endParaRPr lang="en-GB"/>
          </a:p>
        </p:txBody>
      </p:sp>
      <p:cxnSp>
        <p:nvCxnSpPr>
          <p:cNvPr id="8" name="Straight Arrow Connector 7"/>
          <p:cNvCxnSpPr>
            <a:stCxn id="69" idx="3"/>
          </p:cNvCxnSpPr>
          <p:nvPr/>
        </p:nvCxnSpPr>
        <p:spPr>
          <a:xfrm>
            <a:off x="3347864" y="2320717"/>
            <a:ext cx="630460" cy="449178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>
            <a:stCxn id="70" idx="3"/>
            <a:endCxn id="17" idx="1"/>
          </p:cNvCxnSpPr>
          <p:nvPr/>
        </p:nvCxnSpPr>
        <p:spPr>
          <a:xfrm>
            <a:off x="3347864" y="2968789"/>
            <a:ext cx="630460" cy="0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>
            <a:stCxn id="10" idx="3"/>
          </p:cNvCxnSpPr>
          <p:nvPr/>
        </p:nvCxnSpPr>
        <p:spPr>
          <a:xfrm flipV="1">
            <a:off x="3347864" y="3139227"/>
            <a:ext cx="630460" cy="540931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/>
          <p:cNvCxnSpPr/>
          <p:nvPr/>
        </p:nvCxnSpPr>
        <p:spPr>
          <a:xfrm>
            <a:off x="5004048" y="2996952"/>
            <a:ext cx="315230" cy="0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 flipH="1">
            <a:off x="5058444" y="2193831"/>
            <a:ext cx="260834" cy="576064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99296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CTF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mtClean="0"/>
              <a:t>Instead of passing data to EPICS, route the raw bytestream via TCP/IP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FONT Meeting 01 October 2013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9DB26D-5D8D-4AB5-A9A3-6FD6EA80F261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1294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lnDef>
      <a:spPr>
        <a:ln w="25400">
          <a:solidFill>
            <a:schemeClr val="tx1"/>
          </a:solidFill>
          <a:tailEnd type="arrow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564</TotalTime>
  <Words>116</Words>
  <Application>Microsoft Office PowerPoint</Application>
  <PresentationFormat>On-screen Show (4:3)</PresentationFormat>
  <Paragraphs>50</Paragraphs>
  <Slides>4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Default Design</vt:lpstr>
      <vt:lpstr>FONT DAQ</vt:lpstr>
      <vt:lpstr>PowerPoint Presentation</vt:lpstr>
      <vt:lpstr>PowerPoint Presentation</vt:lpstr>
      <vt:lpstr>CTF</vt:lpstr>
    </vt:vector>
  </TitlesOfParts>
  <Company>Oxford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Windows User</cp:lastModifiedBy>
  <cp:revision>41</cp:revision>
  <dcterms:created xsi:type="dcterms:W3CDTF">2009-05-21T13:39:04Z</dcterms:created>
  <dcterms:modified xsi:type="dcterms:W3CDTF">2013-10-01T13:26:37Z</dcterms:modified>
</cp:coreProperties>
</file>