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6119" autoAdjust="0"/>
  </p:normalViewPr>
  <p:slideViewPr>
    <p:cSldViewPr snapToGrid="0" snapToObjects="1">
      <p:cViewPr varScale="1">
        <p:scale>
          <a:sx n="110" d="100"/>
          <a:sy n="110" d="100"/>
        </p:scale>
        <p:origin x="-10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01/10/2013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369502" y="5000865"/>
            <a:ext cx="6400800" cy="942219"/>
          </a:xfrm>
        </p:spPr>
        <p:txBody>
          <a:bodyPr/>
          <a:lstStyle/>
          <a:p>
            <a:pPr algn="r"/>
            <a:r>
              <a:rPr lang="en-GB" dirty="0" smtClean="0"/>
              <a:t>Nick Walker</a:t>
            </a:r>
          </a:p>
          <a:p>
            <a:pPr algn="r"/>
            <a:r>
              <a:rPr lang="en-GB" dirty="0" smtClean="0"/>
              <a:t>ILC-TB meeting 01.10.2013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61999" y="1137761"/>
            <a:ext cx="8008303" cy="3585279"/>
          </a:xfrm>
        </p:spPr>
        <p:txBody>
          <a:bodyPr/>
          <a:lstStyle/>
          <a:p>
            <a:pPr algn="r"/>
            <a:r>
              <a:rPr lang="en-GB" dirty="0" smtClean="0"/>
              <a:t>Proposed scope for an ILC </a:t>
            </a:r>
            <a:r>
              <a:rPr lang="en-GB" b="1" dirty="0" smtClean="0"/>
              <a:t>E</a:t>
            </a:r>
            <a:r>
              <a:rPr lang="en-GB" dirty="0" smtClean="0"/>
              <a:t>uropean </a:t>
            </a:r>
            <a:r>
              <a:rPr lang="en-GB" b="1" dirty="0" smtClean="0"/>
              <a:t>R</a:t>
            </a:r>
            <a:r>
              <a:rPr lang="en-GB" dirty="0" smtClean="0"/>
              <a:t>egional </a:t>
            </a:r>
            <a:r>
              <a:rPr lang="en-GB" b="1" dirty="0" smtClean="0"/>
              <a:t>T</a:t>
            </a:r>
            <a:r>
              <a:rPr lang="en-GB" dirty="0" smtClean="0"/>
              <a:t>eam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baseline="-25000" dirty="0" smtClean="0"/>
              <a:t>for the </a:t>
            </a:r>
            <a:r>
              <a:rPr lang="en-GB" b="1" i="1" baseline="-25000" dirty="0" smtClean="0"/>
              <a:t>pre-implementation phase</a:t>
            </a:r>
            <a:endParaRPr lang="en-GB" b="1" baseline="-25000" dirty="0"/>
          </a:p>
        </p:txBody>
      </p:sp>
    </p:spTree>
    <p:extLst>
      <p:ext uri="{BB962C8B-B14F-4D97-AF65-F5344CB8AC3E}">
        <p14:creationId xmlns:p14="http://schemas.microsoft.com/office/powerpoint/2010/main" val="320827722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371600"/>
            <a:ext cx="7980377" cy="4800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Get feedback from current draft document</a:t>
            </a:r>
          </a:p>
          <a:p>
            <a:pPr lvl="1"/>
            <a:r>
              <a:rPr lang="en-GB" dirty="0" smtClean="0"/>
              <a:t>You!</a:t>
            </a:r>
          </a:p>
          <a:p>
            <a:pPr lvl="1"/>
            <a:r>
              <a:rPr lang="en-GB" dirty="0" smtClean="0"/>
              <a:t>LCC</a:t>
            </a:r>
          </a:p>
          <a:p>
            <a:pPr lvl="1"/>
            <a:r>
              <a:rPr lang="en-GB" dirty="0" smtClean="0"/>
              <a:t>CERN and EC</a:t>
            </a:r>
          </a:p>
          <a:p>
            <a:endParaRPr lang="en-GB" dirty="0"/>
          </a:p>
          <a:p>
            <a:r>
              <a:rPr lang="en-GB" dirty="0" smtClean="0"/>
              <a:t>Begin to discuss within Europe</a:t>
            </a:r>
          </a:p>
          <a:p>
            <a:pPr lvl="1"/>
            <a:r>
              <a:rPr lang="en-GB" dirty="0" smtClean="0"/>
              <a:t>Contact key institutes</a:t>
            </a:r>
          </a:p>
          <a:p>
            <a:pPr lvl="1"/>
            <a:endParaRPr lang="en-GB" dirty="0"/>
          </a:p>
          <a:p>
            <a:r>
              <a:rPr lang="en-GB" dirty="0" smtClean="0"/>
              <a:t>Prepare next level of detail</a:t>
            </a:r>
          </a:p>
          <a:p>
            <a:pPr lvl="1"/>
            <a:r>
              <a:rPr lang="en-GB" dirty="0" smtClean="0"/>
              <a:t>Bid preparation for the EC</a:t>
            </a:r>
          </a:p>
          <a:p>
            <a:endParaRPr lang="en-GB" dirty="0"/>
          </a:p>
          <a:p>
            <a:r>
              <a:rPr lang="en-GB" dirty="0" smtClean="0"/>
              <a:t>Time scale for funding: ~1 year</a:t>
            </a:r>
          </a:p>
          <a:p>
            <a:pPr lvl="1"/>
            <a:r>
              <a:rPr lang="en-GB" dirty="0" smtClean="0"/>
              <a:t>end of 2014</a:t>
            </a:r>
          </a:p>
        </p:txBody>
      </p:sp>
      <p:sp>
        <p:nvSpPr>
          <p:cNvPr id="4" name="Right Brace 3"/>
          <p:cNvSpPr/>
          <p:nvPr/>
        </p:nvSpPr>
        <p:spPr bwMode="auto">
          <a:xfrm>
            <a:off x="6126091" y="3137932"/>
            <a:ext cx="273931" cy="1768200"/>
          </a:xfrm>
          <a:prstGeom prst="rightBrac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022" y="3536396"/>
            <a:ext cx="1705842" cy="92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Meeting in Paris after LCWS (BF)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6151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this document?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779" y="1366525"/>
            <a:ext cx="5122624" cy="48006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Brainstorming by DESY team</a:t>
            </a:r>
          </a:p>
          <a:p>
            <a:endParaRPr lang="en-GB" dirty="0"/>
          </a:p>
          <a:p>
            <a:r>
              <a:rPr lang="en-GB" dirty="0" smtClean="0"/>
              <a:t>Scope of work for next ~3 years</a:t>
            </a:r>
          </a:p>
          <a:p>
            <a:endParaRPr lang="en-GB" dirty="0"/>
          </a:p>
          <a:p>
            <a:r>
              <a:rPr lang="en-GB" dirty="0" smtClean="0"/>
              <a:t>Form the basis of further discussions within Europe</a:t>
            </a:r>
          </a:p>
          <a:p>
            <a:pPr lvl="1"/>
            <a:r>
              <a:rPr lang="en-GB" dirty="0" smtClean="0"/>
              <a:t>CERN, France, Italy, Spain, UK,…</a:t>
            </a:r>
          </a:p>
          <a:p>
            <a:endParaRPr lang="en-GB" dirty="0"/>
          </a:p>
          <a:p>
            <a:r>
              <a:rPr lang="en-GB" dirty="0" smtClean="0"/>
              <a:t>Draft document to give EC a heads-up on the scope of possible requested funding</a:t>
            </a:r>
          </a:p>
          <a:p>
            <a:pPr lvl="1"/>
            <a:r>
              <a:rPr lang="en-GB" dirty="0" smtClean="0"/>
              <a:t>currently ~7.5 MEUR over 3 years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12" y="1165267"/>
            <a:ext cx="3741793" cy="3068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40064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7368"/>
            <a:ext cx="9144000" cy="356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084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ERT Proposed Themes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539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1604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4464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800"/>
            <a:ext cx="9144000" cy="241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544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9600"/>
            <a:ext cx="9144000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0334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71700"/>
            <a:ext cx="9144000" cy="249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1776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32646" cy="914400"/>
          </a:xfrm>
        </p:spPr>
        <p:txBody>
          <a:bodyPr/>
          <a:lstStyle/>
          <a:p>
            <a:r>
              <a:rPr lang="en-GB" sz="3200" dirty="0" smtClean="0"/>
              <a:t>Proposed (Additional) Funding Scope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23" y="1139034"/>
            <a:ext cx="5285813" cy="55228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02743" y="1531609"/>
            <a:ext cx="27751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 FTE		~4.2 MEUR</a:t>
            </a:r>
          </a:p>
          <a:p>
            <a:r>
              <a:rPr lang="en-GB" sz="1400" dirty="0" smtClean="0">
                <a:solidFill>
                  <a:srgbClr val="3366FF"/>
                </a:solidFill>
              </a:rPr>
              <a:t>SRF     	3</a:t>
            </a:r>
          </a:p>
          <a:p>
            <a:r>
              <a:rPr lang="en-GB" sz="1400" dirty="0" smtClean="0">
                <a:solidFill>
                  <a:srgbClr val="3366FF"/>
                </a:solidFill>
              </a:rPr>
              <a:t>AD&amp;I    	10</a:t>
            </a:r>
          </a:p>
          <a:p>
            <a:r>
              <a:rPr lang="en-GB" sz="1400" dirty="0" smtClean="0">
                <a:solidFill>
                  <a:srgbClr val="3366FF"/>
                </a:solidFill>
              </a:rPr>
              <a:t>Studies	5</a:t>
            </a:r>
            <a:endParaRPr lang="en-GB" sz="1400" dirty="0">
              <a:solidFill>
                <a:srgbClr val="3366FF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SRF (3×CM)	~3.3 MEUR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03257" y="3735633"/>
            <a:ext cx="33788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Assumes “matching resources”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especially from DESY</a:t>
            </a:r>
          </a:p>
          <a:p>
            <a:pPr marL="285750" indent="-285750">
              <a:buFontTx/>
              <a:buChar char="-"/>
            </a:pPr>
            <a:r>
              <a:rPr lang="en-GB" dirty="0"/>
              <a:t>n</a:t>
            </a:r>
            <a:r>
              <a:rPr lang="en-GB" dirty="0" smtClean="0"/>
              <a:t>ot listed in the above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07322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136</TotalTime>
  <Words>149</Words>
  <Application>Microsoft Macintosh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Proposed scope for an ILC European Regional Team  for the pre-implementation phase</vt:lpstr>
      <vt:lpstr>What is this document?</vt:lpstr>
      <vt:lpstr>PowerPoint Presentation</vt:lpstr>
      <vt:lpstr>ERT Proposed Themes</vt:lpstr>
      <vt:lpstr>PowerPoint Presentation</vt:lpstr>
      <vt:lpstr>PowerPoint Presentation</vt:lpstr>
      <vt:lpstr>PowerPoint Presentation</vt:lpstr>
      <vt:lpstr>PowerPoint Presentation</vt:lpstr>
      <vt:lpstr>Proposed (Additional) Funding Scope</vt:lpstr>
      <vt:lpstr>Next Steps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scope for an ILC European Regional Team  for the pre-implementation phase</dc:title>
  <dc:creator>Nicholas Walker</dc:creator>
  <cp:lastModifiedBy>Nicholas Walker</cp:lastModifiedBy>
  <cp:revision>9</cp:revision>
  <dcterms:created xsi:type="dcterms:W3CDTF">2013-10-01T11:11:21Z</dcterms:created>
  <dcterms:modified xsi:type="dcterms:W3CDTF">2013-10-01T13:28:02Z</dcterms:modified>
</cp:coreProperties>
</file>