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30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063" autoAdjust="0"/>
    <p:restoredTop sz="96880" autoAdjust="0"/>
  </p:normalViewPr>
  <p:slideViewPr>
    <p:cSldViewPr snapToGrid="0" snapToObjects="1">
      <p:cViewPr varScale="1">
        <p:scale>
          <a:sx n="105" d="100"/>
          <a:sy n="105" d="100"/>
        </p:scale>
        <p:origin x="-120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3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E2CC0-D517-6844-8CC7-DCFCE0959387}" type="datetimeFigureOut">
              <a:rPr lang="en-US" smtClean="0"/>
              <a:t>08/10/2013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EEC30-89C2-1D4A-931E-7B66676FE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2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t>08/10/2013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0" y="2958662"/>
            <a:ext cx="4537175" cy="31934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323" y="758076"/>
            <a:ext cx="175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 of 11.09.2013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860" y="1149764"/>
            <a:ext cx="6359222" cy="13537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825" y="2958662"/>
            <a:ext cx="4537175" cy="31934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089" y="1171712"/>
            <a:ext cx="1803649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Num. of cavities: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vendor 1		23</a:t>
            </a:r>
          </a:p>
          <a:p>
            <a:r>
              <a:rPr lang="en-GB" dirty="0">
                <a:solidFill>
                  <a:srgbClr val="0000FF"/>
                </a:solidFill>
              </a:rPr>
              <a:t>v</a:t>
            </a:r>
            <a:r>
              <a:rPr lang="en-GB" dirty="0" smtClean="0">
                <a:solidFill>
                  <a:srgbClr val="0000FF"/>
                </a:solidFill>
              </a:rPr>
              <a:t>endor 2		56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3244" y="81164"/>
            <a:ext cx="4449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XFEL cavity production status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1488" y="2157897"/>
            <a:ext cx="2203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pass: additional high-pressure rinse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5421" y="2790908"/>
            <a:ext cx="429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usable gradient: X-ray limited (dark current)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564" y="2839932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Maximum gradient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50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1482</TotalTime>
  <Words>35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Draft_LLC_PowerPoint_template_021513</vt:lpstr>
      <vt:lpstr>PowerPoint Presentation</vt:lpstr>
    </vt:vector>
  </TitlesOfParts>
  <Manager/>
  <Company>DESY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 LC 2013 Status (Accelerator)</dc:title>
  <dc:subject/>
  <dc:creator>Nicholas Walker</dc:creator>
  <cp:keywords/>
  <dc:description/>
  <cp:lastModifiedBy>Nicholas Walker</cp:lastModifiedBy>
  <cp:revision>40</cp:revision>
  <dcterms:created xsi:type="dcterms:W3CDTF">2013-04-10T08:11:21Z</dcterms:created>
  <dcterms:modified xsi:type="dcterms:W3CDTF">2013-10-08T13:30:09Z</dcterms:modified>
  <cp:category/>
</cp:coreProperties>
</file>