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3" r:id="rId4"/>
    <p:sldId id="264" r:id="rId5"/>
    <p:sldId id="265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23" autoAdjust="0"/>
  </p:normalViewPr>
  <p:slideViewPr>
    <p:cSldViewPr>
      <p:cViewPr varScale="1">
        <p:scale>
          <a:sx n="106" d="100"/>
          <a:sy n="106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 October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Simulations and Predictions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3999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I’ve done a bit of work on simulation </a:t>
            </a:r>
          </a:p>
          <a:p>
            <a:r>
              <a:rPr lang="en-GB" dirty="0" smtClean="0">
                <a:latin typeface="Calibri"/>
                <a:cs typeface="Calibri"/>
              </a:rPr>
              <a:t>Based heavily on Glenn and </a:t>
            </a:r>
            <a:r>
              <a:rPr lang="en-GB" dirty="0" err="1" smtClean="0">
                <a:latin typeface="Calibri"/>
                <a:cs typeface="Calibri"/>
              </a:rPr>
              <a:t>Neven’s</a:t>
            </a:r>
            <a:r>
              <a:rPr lang="en-GB" dirty="0" smtClean="0">
                <a:latin typeface="Calibri"/>
                <a:cs typeface="Calibri"/>
              </a:rPr>
              <a:t> work</a:t>
            </a:r>
          </a:p>
          <a:p>
            <a:r>
              <a:rPr lang="en-GB" dirty="0" smtClean="0">
                <a:latin typeface="Calibri"/>
                <a:cs typeface="Calibri"/>
              </a:rPr>
              <a:t>Focused on what is happening at the IP</a:t>
            </a:r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Managed to get some reasonable predictions about feedforward (I think)</a:t>
            </a:r>
          </a:p>
          <a:p>
            <a:r>
              <a:rPr lang="en-GB" dirty="0" smtClean="0">
                <a:latin typeface="Calibri"/>
                <a:cs typeface="Calibri"/>
              </a:rPr>
              <a:t>Still some questions</a:t>
            </a:r>
          </a:p>
          <a:p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I’ll also show a graph on feedforward with predictions for the jitter level from two methods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October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90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3999" cy="561662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Calibri"/>
                <a:cs typeface="Calibri"/>
              </a:rPr>
              <a:t>I basically wanted to try and simulate the gain constants for feedforward (for my thesis)</a:t>
            </a:r>
          </a:p>
          <a:p>
            <a:r>
              <a:rPr lang="en-GB" dirty="0" smtClean="0">
                <a:latin typeface="Calibri"/>
                <a:cs typeface="Calibri"/>
              </a:rPr>
              <a:t>Also aimed to reproduce and IP waist scan</a:t>
            </a:r>
          </a:p>
          <a:p>
            <a:r>
              <a:rPr lang="en-GB" dirty="0" smtClean="0">
                <a:latin typeface="Calibri"/>
                <a:cs typeface="Calibri"/>
              </a:rPr>
              <a:t>I haven’t moved anything around, used the lattice from the 21</a:t>
            </a:r>
            <a:r>
              <a:rPr lang="en-GB" baseline="30000" dirty="0" smtClean="0">
                <a:latin typeface="Calibri"/>
                <a:cs typeface="Calibri"/>
              </a:rPr>
              <a:t>st</a:t>
            </a:r>
            <a:r>
              <a:rPr lang="en-GB" dirty="0" smtClean="0">
                <a:latin typeface="Calibri"/>
                <a:cs typeface="Calibri"/>
              </a:rPr>
              <a:t> of June </a:t>
            </a:r>
          </a:p>
          <a:p>
            <a:r>
              <a:rPr lang="en-GB" dirty="0" smtClean="0">
                <a:latin typeface="Calibri"/>
                <a:cs typeface="Calibri"/>
              </a:rPr>
              <a:t>There are several parameters you can scan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Input beam energy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Input QD0FF setting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Input QF1FF setting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Beam Jitter (I have said 20% of beam size)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Tunes	(nominal or measured)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October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91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Nominal Lattice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53" y="974370"/>
            <a:ext cx="6995932" cy="5246949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October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62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Nominal Lattice – Fudged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53" y="974370"/>
            <a:ext cx="6995932" cy="5246949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October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51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Predictions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9143999" cy="561662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GB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GB" b="0" i="0" smtClean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</a:rPr>
                      <m:t>δ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𝐼𝑃</m:t>
                    </m:r>
                  </m:oMath>
                </a14:m>
                <a:endParaRPr lang="en-GB" b="0" dirty="0" smtClean="0">
                  <a:latin typeface="Calibri"/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</a:rPr>
                          <m:t>2+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d>
                    <m:r>
                      <a:rPr lang="en-GB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</a:rPr>
                          <m:t>3+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d>
                  </m:oMath>
                </a14:m>
                <a:endParaRPr lang="en-GB" b="0" dirty="0" smtClean="0">
                  <a:latin typeface="Calibri"/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 smtClean="0">
                    <a:latin typeface="Calibri"/>
                    <a:cs typeface="Calibri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GB" dirty="0" smtClean="0">
                  <a:latin typeface="Calibri"/>
                  <a:cs typeface="Calibri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GB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δ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𝐼𝑃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𝑃</m:t>
                        </m:r>
                        <m:r>
                          <a:rPr lang="en-GB" i="1">
                            <a:latin typeface="Cambria Math"/>
                          </a:rPr>
                          <m:t>2+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𝑃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d>
                    <m:r>
                      <a:rPr lang="en-GB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𝑃</m:t>
                        </m:r>
                        <m:r>
                          <a:rPr lang="en-GB" i="1">
                            <a:latin typeface="Cambria Math"/>
                          </a:rPr>
                          <m:t>3+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𝑃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d>
                  </m:oMath>
                </a14:m>
                <a:endParaRPr lang="en-GB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𝑃</m:t>
                    </m:r>
                    <m:r>
                      <a:rPr lang="en-GB" b="0" i="1" smtClean="0">
                        <a:latin typeface="Cambria Math"/>
                      </a:rPr>
                      <m:t>2+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𝑃</m:t>
                    </m:r>
                    <m:r>
                      <a:rPr lang="en-GB" b="0" i="1" smtClean="0">
                        <a:latin typeface="Cambria Math"/>
                      </a:rPr>
                      <m:t>3</m:t>
                    </m:r>
                  </m:oMath>
                </a14:m>
                <a:endParaRPr lang="en-GB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𝐼𝑃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GB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δ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𝐼𝑃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𝛿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𝑃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2−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𝛿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𝑃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3</m:t>
                    </m:r>
                  </m:oMath>
                </a14:m>
                <a:endParaRPr lang="en-GB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𝐼𝑃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GB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  <a:ea typeface="Cambria Math"/>
                                  </a:rPr>
                                  <m:t>𝐼𝑃</m:t>
                                </m:r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GB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𝑃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begChr m:val="⟨"/>
                                <m:endChr m:val="⟩"/>
                                <m:ctrlPr>
                                  <a:rPr lang="en-GB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𝑃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dirty="0">
                  <a:ea typeface="Cambria Math"/>
                </a:endParaRPr>
              </a:p>
              <a:p>
                <a:endParaRPr lang="en-GB" dirty="0" smtClean="0"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9143999" cy="561662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October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14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66" y="476672"/>
            <a:ext cx="7018926" cy="634568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Jitter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10 October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3103</TotalTime>
  <Words>335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Simulations and Predictions</vt:lpstr>
      <vt:lpstr>Introduction</vt:lpstr>
      <vt:lpstr>Simulation</vt:lpstr>
      <vt:lpstr>Nominal Lattice</vt:lpstr>
      <vt:lpstr>Nominal Lattice – Fudged </vt:lpstr>
      <vt:lpstr>Feedforward Predictions</vt:lpstr>
      <vt:lpstr>Feedforward Jitter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97</cp:revision>
  <dcterms:created xsi:type="dcterms:W3CDTF">2011-03-24T11:41:11Z</dcterms:created>
  <dcterms:modified xsi:type="dcterms:W3CDTF">2013-10-11T10:00:30Z</dcterms:modified>
</cp:coreProperties>
</file>