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023" autoAdjust="0"/>
  </p:normalViewPr>
  <p:slideViewPr>
    <p:cSldViewPr>
      <p:cViewPr varScale="1">
        <p:scale>
          <a:sx n="106" d="100"/>
          <a:sy n="106" d="100"/>
        </p:scale>
        <p:origin x="-1044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24534954-8D7E-4F66-94E6-3BA8E7EA0DB8}" type="slidenum">
              <a:rPr lang="en-GB" sz="1400" smtClean="0">
                <a:latin typeface="Calibri" pitchFamily="34" charset="0"/>
              </a:rPr>
              <a:t>1</a:t>
            </a:fld>
            <a:r>
              <a:rPr lang="en-GB" sz="1400" dirty="0" smtClean="0">
                <a:latin typeface="Calibri" pitchFamily="34" charset="0"/>
              </a:rPr>
              <a:t>/5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8 November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IP Feedback Roundup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As asked I’ve gone back over some of the IP feedback data</a:t>
            </a:r>
          </a:p>
          <a:p>
            <a:r>
              <a:rPr lang="en-GB" dirty="0" smtClean="0">
                <a:latin typeface="Calibri"/>
                <a:cs typeface="Calibri"/>
              </a:rPr>
              <a:t>This is an overview of three of the scans we did</a:t>
            </a:r>
          </a:p>
          <a:p>
            <a:r>
              <a:rPr lang="en-GB" dirty="0" smtClean="0">
                <a:latin typeface="Calibri"/>
                <a:cs typeface="Calibri"/>
              </a:rPr>
              <a:t>Have included a </a:t>
            </a:r>
            <a:r>
              <a:rPr lang="en-GB" smtClean="0">
                <a:latin typeface="Calibri"/>
                <a:cs typeface="Calibri"/>
              </a:rPr>
              <a:t>theoretical prediction </a:t>
            </a:r>
            <a:r>
              <a:rPr lang="en-GB" dirty="0" smtClean="0">
                <a:latin typeface="Calibri"/>
                <a:cs typeface="Calibri"/>
              </a:rPr>
              <a:t>where appropriate</a:t>
            </a:r>
            <a:endParaRPr lang="en-GB" dirty="0" smtClean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</a:t>
            </a:fld>
            <a:r>
              <a:rPr lang="en-GB" sz="1400" dirty="0" smtClean="0">
                <a:latin typeface="Calibri" pitchFamily="34" charset="0"/>
              </a:rPr>
              <a:t>/5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8 November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QD0FF Scan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449" y="836613"/>
            <a:ext cx="7443102" cy="5616575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3</a:t>
            </a:fld>
            <a:r>
              <a:rPr lang="en-GB" sz="1400" dirty="0" smtClean="0">
                <a:latin typeface="Calibri" pitchFamily="34" charset="0"/>
              </a:rPr>
              <a:t>/5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8 November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489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73431"/>
            <a:ext cx="6552728" cy="670551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 Shirt Scan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4</a:t>
            </a:fld>
            <a:r>
              <a:rPr lang="en-GB" sz="1400" dirty="0" smtClean="0">
                <a:latin typeface="Calibri" pitchFamily="34" charset="0"/>
              </a:rPr>
              <a:t>/5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8 November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586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099" y="798982"/>
            <a:ext cx="7302316" cy="551033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Gain Scan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5</a:t>
            </a:fld>
            <a:r>
              <a:rPr lang="en-GB" sz="1400" dirty="0" smtClean="0">
                <a:latin typeface="Calibri" pitchFamily="34" charset="0"/>
              </a:rPr>
              <a:t>/5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8 November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92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2877</TotalTime>
  <Words>71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IP Feedback Roundup</vt:lpstr>
      <vt:lpstr>Introduction</vt:lpstr>
      <vt:lpstr>QD0FF Scan</vt:lpstr>
      <vt:lpstr>T Shirt Scan</vt:lpstr>
      <vt:lpstr>Gain Scan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79</cp:revision>
  <dcterms:created xsi:type="dcterms:W3CDTF">2011-03-24T11:41:11Z</dcterms:created>
  <dcterms:modified xsi:type="dcterms:W3CDTF">2013-11-08T09:13:43Z</dcterms:modified>
</cp:coreProperties>
</file>