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sldIdLst>
    <p:sldId id="512" r:id="rId2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46C"/>
    <a:srgbClr val="C9DA2B"/>
    <a:srgbClr val="8094D6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2" autoAdjust="0"/>
    <p:restoredTop sz="92329" autoAdjust="0"/>
  </p:normalViewPr>
  <p:slideViewPr>
    <p:cSldViewPr>
      <p:cViewPr varScale="1">
        <p:scale>
          <a:sx n="76" d="100"/>
          <a:sy n="76" d="100"/>
        </p:scale>
        <p:origin x="28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8" d="100"/>
        <a:sy n="7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2013/11/22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D1DEA5D-CF83-4A34-B285-6F8EEA98513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714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2013/2/1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000364" y="6572272"/>
            <a:ext cx="3643338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dirty="0" smtClean="0"/>
              <a:t>LC generator tools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2013/2/1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LC generator tools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ts val="1000"/>
              </a:lnSpc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2013/2/1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dirty="0" smtClean="0"/>
              <a:t>LC generator tools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agenda.linearcollider.org/conferenceDisplay.py?confId=6223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News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1</a:t>
            </a:fld>
            <a:endParaRPr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2013/2/1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LC generator tools</a:t>
            </a:r>
            <a:endParaRPr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85720" y="1268760"/>
            <a:ext cx="3095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Tokusui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Workshop 2013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07398" y="1741585"/>
            <a:ext cx="766748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Annual review of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Tokusui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activity</a:t>
            </a:r>
          </a:p>
          <a:p>
            <a:endParaRPr lang="en-US" altLang="ja-JP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17-Dec to 19-Dec.</a:t>
            </a:r>
          </a:p>
          <a:p>
            <a:r>
              <a:rPr lang="en-GB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URL: </a:t>
            </a:r>
            <a:r>
              <a:rPr lang="en-GB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hlinkClick r:id="rId2"/>
              </a:rPr>
              <a:t>https</a:t>
            </a:r>
            <a:r>
              <a:rPr lang="en-GB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hlinkClick r:id="rId2"/>
              </a:rPr>
              <a:t>://</a:t>
            </a:r>
            <a:r>
              <a:rPr lang="en-GB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hlinkClick r:id="rId2"/>
              </a:rPr>
              <a:t>agenda.linearcollider.org/conferenceDisplay.py?confId=6223</a:t>
            </a:r>
            <a:endParaRPr lang="en-GB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endParaRPr kumimoji="1" lang="en-GB" altLang="ja-JP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GB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Please register by </a:t>
            </a:r>
            <a:r>
              <a:rPr lang="en-GB" altLang="ja-JP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27 Nov. </a:t>
            </a:r>
            <a:r>
              <a:rPr lang="en-GB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 for Banquet arrangement with Acc. group)</a:t>
            </a:r>
          </a:p>
          <a:p>
            <a:endParaRPr kumimoji="1" lang="en-GB" altLang="ja-JP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GB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Contact conveners for your contributions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78041146"/>
      </p:ext>
    </p:extLst>
  </p:cSld>
  <p:clrMapOvr>
    <a:masterClrMapping/>
  </p:clrMapOvr>
</p:sld>
</file>

<file path=ppt/theme/theme1.xml><?xml version="1.0" encoding="utf-8"?>
<a:theme xmlns:a="http://schemas.openxmlformats.org/drawingml/2006/main" name="miyamoto-EnglishTal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86</TotalTime>
  <Words>44</Words>
  <Application>Microsoft Office PowerPoint</Application>
  <PresentationFormat>画面に合わせる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Arial Unicode MS</vt:lpstr>
      <vt:lpstr>ＭＳ Ｐゴシック</vt:lpstr>
      <vt:lpstr>Arial</vt:lpstr>
      <vt:lpstr>Calibri</vt:lpstr>
      <vt:lpstr>Comic Sans MS</vt:lpstr>
      <vt:lpstr>Times New Roman</vt:lpstr>
      <vt:lpstr>Wingdings</vt:lpstr>
      <vt:lpstr>miyamoto-EnglishTalk</vt:lpstr>
      <vt:lpstr>News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250 GeV/350 GeV MC samples</dc:title>
  <dc:creator>miyamoto</dc:creator>
  <cp:lastModifiedBy>miyamoto</cp:lastModifiedBy>
  <cp:revision>6</cp:revision>
  <dcterms:created xsi:type="dcterms:W3CDTF">2013-05-17T03:56:41Z</dcterms:created>
  <dcterms:modified xsi:type="dcterms:W3CDTF">2013-11-22T01:30:44Z</dcterms:modified>
</cp:coreProperties>
</file>