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sldIdLst>
    <p:sldId id="509" r:id="rId2"/>
    <p:sldId id="511" r:id="rId3"/>
    <p:sldId id="510" r:id="rId4"/>
    <p:sldId id="512" r:id="rId5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C9DA2B"/>
    <a:srgbClr val="8094D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4" autoAdjust="0"/>
    <p:restoredTop sz="92329" autoAdjust="0"/>
  </p:normalViewPr>
  <p:slideViewPr>
    <p:cSldViewPr>
      <p:cViewPr varScale="1">
        <p:scale>
          <a:sx n="79" d="100"/>
          <a:sy n="79" d="100"/>
        </p:scale>
        <p:origin x="90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2013/12/13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7912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2013/12/12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FPCCD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2013/12/12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FPCCD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2013/12/12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FPCCD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2160240"/>
          </a:xfrm>
        </p:spPr>
        <p:txBody>
          <a:bodyPr/>
          <a:lstStyle/>
          <a:p>
            <a:r>
              <a:rPr lang="en-US" altLang="ja-JP" sz="3600" dirty="0" smtClean="0"/>
              <a:t>Pair background distribution </a:t>
            </a:r>
            <a:br>
              <a:rPr lang="en-US" altLang="ja-JP" sz="3600" dirty="0" smtClean="0"/>
            </a:br>
            <a:r>
              <a:rPr lang="en-US" altLang="ja-JP" sz="3600" dirty="0" smtClean="0"/>
              <a:t>at 500 GeV</a:t>
            </a:r>
            <a:br>
              <a:rPr lang="en-US" altLang="ja-JP" sz="3600" dirty="0" smtClean="0"/>
            </a:br>
            <a:r>
              <a:rPr lang="en-US" altLang="ja-JP" sz="3600" dirty="0" smtClean="0"/>
              <a:t>-- study on </a:t>
            </a:r>
            <a:r>
              <a:rPr lang="en-US" altLang="ja-JP" sz="3600" dirty="0" err="1" smtClean="0"/>
              <a:t>GunieaPig</a:t>
            </a:r>
            <a:r>
              <a:rPr lang="en-US" altLang="ja-JP" sz="3600" dirty="0" smtClean="0"/>
              <a:t> samples --</a:t>
            </a:r>
            <a:endParaRPr kumimoji="1" lang="ja-JP" altLang="en-US" sz="3600" dirty="0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400800" cy="2160240"/>
          </a:xfrm>
        </p:spPr>
        <p:txBody>
          <a:bodyPr/>
          <a:lstStyle/>
          <a:p>
            <a:r>
              <a:rPr kumimoji="1" lang="en-US" altLang="ja-JP" dirty="0" err="1" smtClean="0"/>
              <a:t>Akiya</a:t>
            </a:r>
            <a:r>
              <a:rPr kumimoji="1" lang="en-US" altLang="ja-JP" dirty="0" smtClean="0"/>
              <a:t> Miyamoto</a:t>
            </a:r>
          </a:p>
          <a:p>
            <a:r>
              <a:rPr lang="en-US" altLang="ja-JP" dirty="0" smtClean="0"/>
              <a:t>KEK</a:t>
            </a:r>
          </a:p>
          <a:p>
            <a:endParaRPr kumimoji="1" lang="en-US" altLang="ja-JP" dirty="0"/>
          </a:p>
          <a:p>
            <a:r>
              <a:rPr lang="en-US" altLang="ja-JP" sz="1800" dirty="0" smtClean="0"/>
              <a:t>Analysis/Software meeting</a:t>
            </a:r>
          </a:p>
          <a:p>
            <a:r>
              <a:rPr lang="en-US" altLang="ja-JP" sz="1800" dirty="0" smtClean="0"/>
              <a:t>13 </a:t>
            </a:r>
            <a:r>
              <a:rPr lang="en-US" altLang="ja-JP" sz="1800" dirty="0" smtClean="0"/>
              <a:t>December 2013</a:t>
            </a:r>
          </a:p>
          <a:p>
            <a:endParaRPr kumimoji="1" lang="en-US" altLang="ja-JP" sz="1800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16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Pt distribution with cut on |</a:t>
            </a:r>
            <a:r>
              <a:rPr kumimoji="1" lang="en-US" altLang="ja-JP" dirty="0" err="1" smtClean="0"/>
              <a:t>cos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q</a:t>
            </a:r>
            <a:r>
              <a:rPr kumimoji="1" lang="en-US" altLang="ja-JP" dirty="0" smtClean="0"/>
              <a:t>|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2013/12/12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FPCCD meeting</a:t>
            </a:r>
            <a:endParaRPr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44" y="1205025"/>
            <a:ext cx="7121098" cy="4849713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923928" y="2204864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(1 pulse)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164288" y="2780928"/>
            <a:ext cx="1826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VXD/SIT covers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|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cos</a:t>
            </a:r>
            <a:r>
              <a:rPr lang="en-US" altLang="ja-JP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q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|&lt;0.90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7047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4294967295"/>
          </p:nvPr>
        </p:nvSpPr>
        <p:spPr>
          <a:xfrm>
            <a:off x="0" y="6572250"/>
            <a:ext cx="2500313" cy="220663"/>
          </a:xfrm>
        </p:spPr>
        <p:txBody>
          <a:bodyPr/>
          <a:lstStyle/>
          <a:p>
            <a:r>
              <a:rPr lang="en-US" altLang="ja-JP" smtClean="0"/>
              <a:t>2013/12/12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294967295"/>
          </p:nvPr>
        </p:nvSpPr>
        <p:spPr>
          <a:xfrm>
            <a:off x="5500688" y="6572250"/>
            <a:ext cx="3643312" cy="220663"/>
          </a:xfrm>
        </p:spPr>
        <p:txBody>
          <a:bodyPr/>
          <a:lstStyle/>
          <a:p>
            <a:r>
              <a:rPr lang="en-US" altLang="ja-JP" smtClean="0"/>
              <a:t>FPCCD meeting</a:t>
            </a:r>
            <a:endParaRPr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8564395" cy="5832648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2867513" y="1237402"/>
            <a:ext cx="1762021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VXD Coverage(Rout/2)</a:t>
            </a:r>
            <a:br>
              <a:rPr kumimoji="1"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Pt&gt;0.03 GeV</a:t>
            </a:r>
          </a:p>
          <a:p>
            <a:r>
              <a:rPr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|</a:t>
            </a:r>
            <a:r>
              <a:rPr lang="en-US" altLang="ja-JP" sz="12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Cosq</a:t>
            </a:r>
            <a:r>
              <a:rPr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|&lt;0.90</a:t>
            </a:r>
            <a:endParaRPr kumimoji="1" lang="ja-JP" altLang="en-US" sz="12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1" name="直線矢印コネクタ 10"/>
          <p:cNvCxnSpPr/>
          <p:nvPr/>
        </p:nvCxnSpPr>
        <p:spPr bwMode="auto">
          <a:xfrm flipH="1">
            <a:off x="2267744" y="1606734"/>
            <a:ext cx="599769" cy="94074"/>
          </a:xfrm>
          <a:prstGeom prst="straightConnector1">
            <a:avLst/>
          </a:prstGeom>
          <a:noFill/>
          <a:ln w="254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テキスト ボックス 15"/>
          <p:cNvSpPr txBox="1"/>
          <p:nvPr/>
        </p:nvSpPr>
        <p:spPr>
          <a:xfrm>
            <a:off x="5364088" y="2654332"/>
            <a:ext cx="1563248" cy="60016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SiT</a:t>
            </a:r>
            <a:r>
              <a:rPr kumimoji="1" lang="en-US" altLang="ja-JP" sz="11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coverage (Rout/2)</a:t>
            </a:r>
            <a:br>
              <a:rPr kumimoji="1" lang="en-US" altLang="ja-JP" sz="11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sz="11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Pt&gt;0.15 GeV</a:t>
            </a:r>
          </a:p>
          <a:p>
            <a:r>
              <a:rPr lang="en-US" altLang="ja-JP" sz="11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|</a:t>
            </a:r>
            <a:r>
              <a:rPr lang="en-US" altLang="ja-JP" sz="11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Cosq</a:t>
            </a:r>
            <a:r>
              <a:rPr lang="en-US" altLang="ja-JP" sz="11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|&lt;0.90</a:t>
            </a:r>
            <a:endParaRPr kumimoji="1" lang="ja-JP" altLang="en-US" sz="11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0" name="円/楕円 19"/>
          <p:cNvSpPr/>
          <p:nvPr/>
        </p:nvSpPr>
        <p:spPr bwMode="auto">
          <a:xfrm>
            <a:off x="4786016" y="3284984"/>
            <a:ext cx="146024" cy="108012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22" name="直線矢印コネクタ 21"/>
          <p:cNvCxnSpPr/>
          <p:nvPr/>
        </p:nvCxnSpPr>
        <p:spPr bwMode="auto">
          <a:xfrm flipH="1">
            <a:off x="4932040" y="3023664"/>
            <a:ext cx="432048" cy="261320"/>
          </a:xfrm>
          <a:prstGeom prst="straightConnector1">
            <a:avLst/>
          </a:prstGeom>
          <a:noFill/>
          <a:ln w="254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" name="テキスト ボックス 22"/>
          <p:cNvSpPr txBox="1"/>
          <p:nvPr/>
        </p:nvSpPr>
        <p:spPr>
          <a:xfrm>
            <a:off x="4136249" y="3469650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~0.8/BX</a:t>
            </a:r>
            <a:endParaRPr kumimoji="1" lang="ja-JP" altLang="en-US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43608" y="176205"/>
            <a:ext cx="3858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# of e+/e- tracks per bunch crossing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4686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Z vertex distribution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" y="1124744"/>
            <a:ext cx="5435768" cy="370194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3238230"/>
            <a:ext cx="4211960" cy="3176918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7884368" y="6230482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Pt(GeV)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 rot="16200000">
            <a:off x="4513488" y="4734356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Zpos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(um)</a:t>
            </a:r>
          </a:p>
        </p:txBody>
      </p:sp>
    </p:spTree>
    <p:extLst>
      <p:ext uri="{BB962C8B-B14F-4D97-AF65-F5344CB8AC3E}">
        <p14:creationId xmlns:p14="http://schemas.microsoft.com/office/powerpoint/2010/main" val="3560483122"/>
      </p:ext>
    </p:extLst>
  </p:cSld>
  <p:clrMapOvr>
    <a:masterClrMapping/>
  </p:clrMapOvr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159</TotalTime>
  <Words>64</Words>
  <Application>Microsoft Office PowerPoint</Application>
  <PresentationFormat>画面に合わせる (4:3)</PresentationFormat>
  <Paragraphs>26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3" baseType="lpstr">
      <vt:lpstr>Arial Unicode MS</vt:lpstr>
      <vt:lpstr>ＭＳ Ｐゴシック</vt:lpstr>
      <vt:lpstr>Arial</vt:lpstr>
      <vt:lpstr>Calibri</vt:lpstr>
      <vt:lpstr>Comic Sans MS</vt:lpstr>
      <vt:lpstr>Symbol</vt:lpstr>
      <vt:lpstr>Times New Roman</vt:lpstr>
      <vt:lpstr>Wingdings</vt:lpstr>
      <vt:lpstr>miyamoto-EnglishTalk</vt:lpstr>
      <vt:lpstr>Pair background distribution  at 500 GeV -- study on GunieaPig samples --</vt:lpstr>
      <vt:lpstr>Pt distribution with cut on |cosq|</vt:lpstr>
      <vt:lpstr>PowerPoint プレゼンテーション</vt:lpstr>
      <vt:lpstr>Z vertex distribution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Generator Tools for LC</dc:title>
  <dc:creator>miyamoto</dc:creator>
  <cp:lastModifiedBy>miyamoto</cp:lastModifiedBy>
  <cp:revision>6</cp:revision>
  <dcterms:created xsi:type="dcterms:W3CDTF">2013-12-12T02:00:54Z</dcterms:created>
  <dcterms:modified xsi:type="dcterms:W3CDTF">2013-12-13T05:05:30Z</dcterms:modified>
</cp:coreProperties>
</file>