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6" r:id="rId5"/>
    <p:sldId id="264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88" y="-3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13 December </a:t>
            </a:r>
            <a:r>
              <a:rPr lang="en-GB" sz="1400" dirty="0" smtClean="0">
                <a:latin typeface="Calibri" pitchFamily="34" charset="0"/>
              </a:rPr>
              <a:t>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err="1" smtClean="0"/>
              <a:t>Stripline</a:t>
            </a:r>
            <a:r>
              <a:rPr lang="en-GB" dirty="0" smtClean="0"/>
              <a:t> Resolution Studies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Calibri"/>
                <a:cs typeface="Calibri"/>
              </a:rPr>
              <a:t>We setup the three phase shifters upstream</a:t>
            </a:r>
          </a:p>
          <a:p>
            <a:endParaRPr lang="en-GB" dirty="0">
              <a:latin typeface="Calibri"/>
              <a:cs typeface="Calibri"/>
            </a:endParaRPr>
          </a:p>
          <a:p>
            <a:r>
              <a:rPr lang="en-GB" dirty="0">
                <a:cs typeface="Calibri"/>
              </a:rPr>
              <a:t>Took the data at the end of the last shift</a:t>
            </a:r>
          </a:p>
          <a:p>
            <a:endParaRPr lang="en-GB" smtClean="0">
              <a:latin typeface="Calibri"/>
              <a:cs typeface="Calibri"/>
            </a:endParaRPr>
          </a:p>
          <a:p>
            <a:endParaRPr lang="en-GB" dirty="0" smtClean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Took 9 single bunch jitter runs and 5 two bunch jitter runs</a:t>
            </a:r>
          </a:p>
          <a:p>
            <a:r>
              <a:rPr lang="en-GB" dirty="0" smtClean="0">
                <a:latin typeface="Calibri"/>
                <a:cs typeface="Calibri"/>
              </a:rPr>
              <a:t>LO</a:t>
            </a:r>
            <a:r>
              <a:rPr lang="en-GB" dirty="0" smtClean="0">
                <a:latin typeface="Calibri"/>
                <a:cs typeface="Calibri"/>
              </a:rPr>
              <a:t> phase </a:t>
            </a:r>
            <a:r>
              <a:rPr lang="en-GB" dirty="0" smtClean="0">
                <a:latin typeface="Calibri"/>
                <a:cs typeface="Calibri"/>
              </a:rPr>
              <a:t>scans over a range of RCPS settings</a:t>
            </a:r>
          </a:p>
          <a:p>
            <a:r>
              <a:rPr lang="en-GB" dirty="0" smtClean="0">
                <a:latin typeface="Calibri"/>
                <a:cs typeface="Calibri"/>
              </a:rPr>
              <a:t>We tried to do a scan of jitter </a:t>
            </a:r>
            <a:r>
              <a:rPr lang="en-GB" dirty="0" err="1" smtClean="0">
                <a:latin typeface="Calibri"/>
                <a:cs typeface="Calibri"/>
              </a:rPr>
              <a:t>vs</a:t>
            </a:r>
            <a:r>
              <a:rPr lang="en-GB" dirty="0" smtClean="0">
                <a:latin typeface="Calibri"/>
                <a:cs typeface="Calibri"/>
              </a:rPr>
              <a:t> RCPS setting, however we didn’t use a big enough range</a:t>
            </a:r>
          </a:p>
          <a:p>
            <a:endParaRPr lang="en-GB" dirty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13 December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600" dirty="0">
                <a:cs typeface="Calibri"/>
              </a:rPr>
              <a:t>P1 </a:t>
            </a:r>
            <a:r>
              <a:rPr lang="en-GB" sz="3600" dirty="0" err="1">
                <a:cs typeface="Calibri"/>
              </a:rPr>
              <a:t>vs</a:t>
            </a:r>
            <a:r>
              <a:rPr lang="en-GB" sz="3600" dirty="0">
                <a:cs typeface="Calibri"/>
              </a:rPr>
              <a:t> P2 and P3 phase </a:t>
            </a:r>
            <a:r>
              <a:rPr lang="en-GB" sz="3600" dirty="0" smtClean="0">
                <a:cs typeface="Calibri"/>
              </a:rPr>
              <a:t>sensitivity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P1 has always had a particularly bad phase sensitivity</a:t>
            </a:r>
          </a:p>
          <a:p>
            <a:r>
              <a:rPr lang="en-GB" dirty="0" smtClean="0">
                <a:latin typeface="Calibri"/>
                <a:cs typeface="Calibri"/>
              </a:rPr>
              <a:t>To reduce this requires a very large RCPS setting</a:t>
            </a:r>
          </a:p>
          <a:p>
            <a:r>
              <a:rPr lang="en-GB" dirty="0" smtClean="0">
                <a:latin typeface="Calibri"/>
                <a:cs typeface="Calibri"/>
              </a:rPr>
              <a:t>It’s sensitivity to a change in RCPS setting is the same as P2 and P3</a:t>
            </a:r>
          </a:p>
          <a:p>
            <a:endParaRPr lang="en-GB" dirty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It seems that the problems just come from a large mismatch between the two channels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13 December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4506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3"/>
            <a:ext cx="7917962" cy="597966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>
                <a:cs typeface="Calibri"/>
              </a:rPr>
              <a:t>P1 </a:t>
            </a:r>
            <a:r>
              <a:rPr lang="en-GB" sz="3200" dirty="0" err="1">
                <a:cs typeface="Calibri"/>
              </a:rPr>
              <a:t>vs</a:t>
            </a:r>
            <a:r>
              <a:rPr lang="en-GB" sz="3200" dirty="0">
                <a:cs typeface="Calibri"/>
              </a:rPr>
              <a:t> P2 and P3 phase sensitivity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13 December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017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600" dirty="0" smtClean="0">
                <a:cs typeface="Calibri"/>
              </a:rPr>
              <a:t>Results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I’ll show resolution numbers for all the jitter runs</a:t>
            </a:r>
          </a:p>
          <a:p>
            <a:r>
              <a:rPr lang="en-GB" dirty="0" smtClean="0">
                <a:latin typeface="Calibri"/>
                <a:cs typeface="Calibri"/>
              </a:rPr>
              <a:t>Currently only have ‘fitted method’ results</a:t>
            </a:r>
          </a:p>
          <a:p>
            <a:r>
              <a:rPr lang="en-GB" dirty="0" smtClean="0">
                <a:latin typeface="Calibri"/>
                <a:cs typeface="Calibri"/>
              </a:rPr>
              <a:t>Haven’t calculated an up to date transfer matrix yet</a:t>
            </a:r>
          </a:p>
          <a:p>
            <a:endParaRPr lang="en-GB" dirty="0" smtClean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Not all runs can be offline LO phase corrected</a:t>
            </a:r>
          </a:p>
          <a:p>
            <a:r>
              <a:rPr lang="en-GB" dirty="0" smtClean="0">
                <a:latin typeface="Calibri"/>
                <a:cs typeface="Calibri"/>
              </a:rPr>
              <a:t>I will go through and check which ones are ok</a:t>
            </a: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13 December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32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Signal Bunch Resolution (fit)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13 December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3" y="1124744"/>
            <a:ext cx="8211662" cy="4525963"/>
          </a:xfrm>
        </p:spPr>
      </p:pic>
    </p:spTree>
    <p:extLst>
      <p:ext uri="{BB962C8B-B14F-4D97-AF65-F5344CB8AC3E}">
        <p14:creationId xmlns:p14="http://schemas.microsoft.com/office/powerpoint/2010/main" val="4068036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Two Bunch Resolution (fit)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13 December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3" y="1124744"/>
            <a:ext cx="8211662" cy="4525963"/>
          </a:xfrm>
        </p:spPr>
      </p:pic>
    </p:spTree>
    <p:extLst>
      <p:ext uri="{BB962C8B-B14F-4D97-AF65-F5344CB8AC3E}">
        <p14:creationId xmlns:p14="http://schemas.microsoft.com/office/powerpoint/2010/main" val="4061409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600" dirty="0" smtClean="0">
                <a:cs typeface="Calibri"/>
              </a:rPr>
              <a:t>Conclusions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Some pretty good initial numbers</a:t>
            </a:r>
          </a:p>
          <a:p>
            <a:endParaRPr lang="en-GB" dirty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A lot more to get from these data sets which I will look at next week and report back</a:t>
            </a:r>
          </a:p>
          <a:p>
            <a:endParaRPr lang="en-GB" dirty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There was some considerable interest at the ATF</a:t>
            </a:r>
          </a:p>
          <a:p>
            <a:r>
              <a:rPr lang="en-GB" dirty="0" err="1" smtClean="0">
                <a:latin typeface="Calibri"/>
                <a:cs typeface="Calibri"/>
              </a:rPr>
              <a:t>Juergen</a:t>
            </a:r>
            <a:r>
              <a:rPr lang="en-GB" dirty="0" smtClean="0">
                <a:latin typeface="Calibri"/>
                <a:cs typeface="Calibri"/>
              </a:rPr>
              <a:t> has been in touch with me, he would like to do some work in the extraction line in collaboration with us</a:t>
            </a:r>
          </a:p>
          <a:p>
            <a:r>
              <a:rPr lang="en-US" dirty="0" smtClean="0"/>
              <a:t>Rogelio(?) is apparently very excited</a:t>
            </a: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13 December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6105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2290</TotalTime>
  <Words>310</Words>
  <Application>Microsoft Macintosh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Stripline Resolution Studies</vt:lpstr>
      <vt:lpstr>Introduction</vt:lpstr>
      <vt:lpstr>P1 vs P2 and P3 phase sensitivity</vt:lpstr>
      <vt:lpstr>P1 vs P2 and P3 phase sensitivity</vt:lpstr>
      <vt:lpstr>Results</vt:lpstr>
      <vt:lpstr>Signal Bunch Resolution (fit)</vt:lpstr>
      <vt:lpstr>Two Bunch Resolution (fit)</vt:lpstr>
      <vt:lpstr>Conclusions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Michael Davis</cp:lastModifiedBy>
  <cp:revision>84</cp:revision>
  <dcterms:created xsi:type="dcterms:W3CDTF">2011-03-24T11:41:11Z</dcterms:created>
  <dcterms:modified xsi:type="dcterms:W3CDTF">2013-12-13T11:07:48Z</dcterms:modified>
</cp:coreProperties>
</file>