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592" r:id="rId1"/>
  </p:sldMasterIdLst>
  <p:notesMasterIdLst>
    <p:notesMasterId r:id="rId8"/>
  </p:notesMasterIdLst>
  <p:handoutMasterIdLst>
    <p:handoutMasterId r:id="rId9"/>
  </p:handoutMasterIdLst>
  <p:sldIdLst>
    <p:sldId id="256" r:id="rId2"/>
    <p:sldId id="263" r:id="rId3"/>
    <p:sldId id="264" r:id="rId4"/>
    <p:sldId id="265" r:id="rId5"/>
    <p:sldId id="266" r:id="rId6"/>
    <p:sldId id="267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rahl, Volker" initials="V.P.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2634" y="-11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0" d="100"/>
          <a:sy n="60" d="100"/>
        </p:scale>
        <p:origin x="-2501" y="-77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FA45D6-8934-4EB4-B80C-302796A38D09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95670-20B1-49AA-BC6B-4C361A2E2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04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612DE5-C187-4439-ADFA-04348FBEE99A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F8231-10F7-48EF-9C9C-E702B256C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513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 userDrawn="1"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55258B2-869D-4838-98BE-C18CAB6BD5EE}" type="datetime1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LSWG 07.09.2012, Volker Prahl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C6821491-FC2B-4C29-BBC3-B5A67C376E44}" type="datetime1">
              <a:rPr lang="en-US" smtClean="0"/>
              <a:t>12/19/2013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r>
              <a:rPr lang="en-US" smtClean="0"/>
              <a:t>LSWG 07.09.2012, Volker Prahl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08EF-5C6E-4C51-8CE7-A5C7DB2A452B}" type="datetime1">
              <a:rPr lang="en-US" smtClean="0"/>
              <a:t>12/19/2013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07.09.2012, Volker Prahl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92ADA-82C8-48FE-8E64-12449CDCE603}" type="datetime1">
              <a:rPr lang="en-US" smtClean="0"/>
              <a:t>12/19/2013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07.09.2012, Volker Prahl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5AB1-45FD-436B-8D83-0CD35B8660FE}" type="datetime1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07.09.2012, Volker Prahl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DAD88-AE80-47F6-821F-1D3D2356BEF1}" type="datetime1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07.09.2012, Volker Prahl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341945"/>
            <a:ext cx="8686800" cy="5274007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1</a:t>
            </a:r>
            <a:endParaRPr dirty="0"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921642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SzPct val="90000"/>
              <a:buFont typeface="Wingdings" charset="2"/>
              <a:buChar char=""/>
              <a:defRPr/>
            </a:lvl1pPr>
            <a:lvl2pPr marL="685800" indent="-336550">
              <a:buSzPct val="90000"/>
              <a:buFont typeface="Wingdings" charset="2"/>
              <a:buChar char=""/>
              <a:defRPr/>
            </a:lvl2pPr>
            <a:lvl3pPr marL="1035050" indent="-349250">
              <a:buSzPct val="90000"/>
              <a:buFont typeface="Wingdings" charset="2"/>
              <a:buChar char=""/>
              <a:defRPr/>
            </a:lvl3pPr>
            <a:lvl4pPr marL="1371600" indent="-336550">
              <a:buSzPct val="90000"/>
              <a:buFont typeface="Wingdings" charset="2"/>
              <a:buChar char=""/>
              <a:defRPr/>
            </a:lvl4pPr>
            <a:lvl5pPr marL="1720850" indent="-349250">
              <a:buSzPct val="90000"/>
              <a:buFont typeface="Wingdings" charset="2"/>
              <a:buChar char="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044C8-E99A-4FF7-8F44-D5147FBED4F9}" type="datetime1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07.09.2012, Volker Prahl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ECCA29E6-F4E0-4E64-8E9A-CAE9409C3FCE}" type="datetime1">
              <a:rPr lang="en-US" smtClean="0"/>
              <a:t>12/19/2013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LSWG 07.09.2012, Volker Prahl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LSWG 07.09.2012, Volker Prahl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1F9E45A7-7072-41AE-9700-75189B37489E}" type="datetime1">
              <a:rPr lang="en-US" smtClean="0"/>
              <a:t>12/19/2013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68C3C-B1DA-4701-87EE-1886A61C04F6}" type="datetime1">
              <a:rPr lang="en-US" smtClean="0"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07.09.2012, Volker Prahl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F752B-67AF-4412-894A-65B93E188434}" type="datetime1">
              <a:rPr lang="en-US" smtClean="0"/>
              <a:t>12/19/2013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07.09.2012, Volker Prahl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2386E-A5EA-41F7-9A7B-CBC60C117EF1}" type="datetime1">
              <a:rPr lang="en-US" smtClean="0"/>
              <a:t>12/19/2013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07.09.2012, Volker Prahl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3ED0-2265-4A87-B3BA-3B7F2B978A7A}" type="datetime1">
              <a:rPr lang="en-US" smtClean="0"/>
              <a:t>12/19/2013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07.09.2012, Volker Prahl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EA514C8E-6140-4322-BD33-C0C79633D45E}" type="datetime1">
              <a:rPr lang="en-US" smtClean="0"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r>
              <a:rPr lang="en-US" smtClean="0"/>
              <a:t>LSWG 07.09.2012, Volker Prahl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68666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49780"/>
            <a:ext cx="7583488" cy="4507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23980A6D-EA19-4AC5-9322-0195FB81C70A}" type="datetime1">
              <a:rPr lang="en-US" smtClean="0"/>
              <a:t>12/19/2013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LSWG 07.09.2012, Volker Prahl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 smtClean="0"/>
              <a:t>1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3" r:id="rId1"/>
    <p:sldLayoutId id="2147484594" r:id="rId2"/>
    <p:sldLayoutId id="2147484595" r:id="rId3"/>
    <p:sldLayoutId id="2147484596" r:id="rId4"/>
    <p:sldLayoutId id="2147484597" r:id="rId5"/>
    <p:sldLayoutId id="2147484598" r:id="rId6"/>
    <p:sldLayoutId id="2147484599" r:id="rId7"/>
    <p:sldLayoutId id="2147484600" r:id="rId8"/>
    <p:sldLayoutId id="2147484601" r:id="rId9"/>
    <p:sldLayoutId id="2147484602" r:id="rId10"/>
    <p:sldLayoutId id="2147484603" r:id="rId11"/>
    <p:sldLayoutId id="2147484604" r:id="rId12"/>
    <p:sldLayoutId id="2147484605" r:id="rId13"/>
    <p:sldLayoutId id="2147484606" r:id="rId14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>
              <a:lumMod val="90000"/>
              <a:lumOff val="10000"/>
            </a:schemeClr>
          </a:solidFill>
          <a:latin typeface="Bank Gothic Ligh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Arial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Arial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Arial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Arial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Arial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2140" y="5566874"/>
            <a:ext cx="5867400" cy="573741"/>
          </a:xfrm>
        </p:spPr>
        <p:txBody>
          <a:bodyPr/>
          <a:lstStyle/>
          <a:p>
            <a:r>
              <a:rPr lang="en-US" dirty="0" smtClean="0"/>
              <a:t>19.Dez..2013 </a:t>
            </a:r>
            <a:r>
              <a:rPr lang="en-US" dirty="0" smtClean="0"/>
              <a:t>Volker </a:t>
            </a:r>
            <a:r>
              <a:rPr lang="en-US" dirty="0" err="1" smtClean="0"/>
              <a:t>Prahl</a:t>
            </a:r>
            <a:endParaRPr lang="en-US" dirty="0"/>
          </a:p>
        </p:txBody>
      </p:sp>
      <p:pic>
        <p:nvPicPr>
          <p:cNvPr id="4" name="Picture 9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586" y="222376"/>
            <a:ext cx="1937962" cy="1925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3498112"/>
            <a:ext cx="52052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Space frame endplate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18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Space frame endplate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WPM 186, Volker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Prahl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68" y="1340764"/>
            <a:ext cx="3426912" cy="38354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906" y="1340764"/>
            <a:ext cx="3305408" cy="3836795"/>
          </a:xfrm>
          <a:prstGeom prst="rect">
            <a:avLst/>
          </a:prstGeom>
        </p:spPr>
      </p:pic>
      <p:pic>
        <p:nvPicPr>
          <p:cNvPr id="1026" name="Picture 2" descr="P:\LP1\LPAnodeEP-Outside-Ful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466" y="3674826"/>
            <a:ext cx="3924604" cy="292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5716" y="5505003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Guide ring necessary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938924" y="5930888"/>
            <a:ext cx="2094457" cy="3175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65035" y="5746222"/>
            <a:ext cx="1697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HV-Connector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>
            <a:endCxn id="10" idx="1"/>
          </p:cNvCxnSpPr>
          <p:nvPr/>
        </p:nvCxnSpPr>
        <p:spPr>
          <a:xfrm>
            <a:off x="6325644" y="5689669"/>
            <a:ext cx="739391" cy="2412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10" idx="1"/>
          </p:cNvCxnSpPr>
          <p:nvPr/>
        </p:nvCxnSpPr>
        <p:spPr>
          <a:xfrm>
            <a:off x="6062597" y="5842069"/>
            <a:ext cx="1002438" cy="888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0559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Space frame endplate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WPM 186, Volker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Prahl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422" y="1628383"/>
            <a:ext cx="8646919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works at the endplate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Fabrication of new guide ring required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Redesign of the 1</a:t>
            </a:r>
            <a:r>
              <a:rPr lang="en-US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and 7</a:t>
            </a:r>
            <a:r>
              <a:rPr lang="en-US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field strip HV-connection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Redesign of the head of the mounting tool required (slide 4)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Mounting bracket divide into four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parts (slide 6)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Mounting tool necessary,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very less space for manual mounting of the modules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01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Space frame endplate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WPM 186, Volker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Prahl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S:\services\CAD\ideas\home\obach\Dane_Endplate_Montagetool\IMG_013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0" t="13741" r="6839" b="19407"/>
          <a:stretch/>
        </p:blipFill>
        <p:spPr bwMode="auto">
          <a:xfrm>
            <a:off x="225468" y="1346437"/>
            <a:ext cx="4839443" cy="526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64911" y="5602069"/>
            <a:ext cx="3565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djustment plate 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mounting tool has to redesigned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08" y="1346437"/>
            <a:ext cx="3570423" cy="232368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3233913" y="1988342"/>
            <a:ext cx="2382144" cy="221710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283901" y="1346437"/>
            <a:ext cx="1064207" cy="64190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4816004" y="3670126"/>
            <a:ext cx="3946996" cy="53532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16" idx="0"/>
          </p:cNvCxnSpPr>
          <p:nvPr/>
        </p:nvCxnSpPr>
        <p:spPr>
          <a:xfrm>
            <a:off x="6872380" y="2508281"/>
            <a:ext cx="215948" cy="18538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348108" y="4362133"/>
            <a:ext cx="348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Uncertain issue at the pin hole?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3056351" y="4546799"/>
            <a:ext cx="4221271" cy="10552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528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Space frame endplate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WPM 186, Volker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Prahl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P:\LP1\Mounting_tool_manual_pictures\3.2_mt_tool-alignme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77" y="1335067"/>
            <a:ext cx="7304066" cy="4884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93096" y="2505206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Adjustment plate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94352" y="5035314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Module holding bracket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31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Space frame endplate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WPM 186, Volker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Prahl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P:\LP1\Mounting_tool_manual_pictures\10.1_mount_bracket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7" t="7170" r="19289" b="7701"/>
          <a:stretch/>
        </p:blipFill>
        <p:spPr bwMode="auto">
          <a:xfrm>
            <a:off x="237995" y="1344461"/>
            <a:ext cx="4359058" cy="329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P:\LP1\Mounting_tool_manual_pictures\11.4_final_mount_dummy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31" t="5809" r="17964" b="5227"/>
          <a:stretch/>
        </p:blipFill>
        <p:spPr bwMode="auto">
          <a:xfrm>
            <a:off x="4597053" y="2759492"/>
            <a:ext cx="4321477" cy="3854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37995" y="4785036"/>
            <a:ext cx="2569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Module holding bracket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47228" y="2320167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Back frame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7014575" y="2689499"/>
            <a:ext cx="789140" cy="7050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04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0</TotalTime>
  <Words>135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Pixel</vt:lpstr>
      <vt:lpstr>PowerPoint Presentation</vt:lpstr>
      <vt:lpstr>Space frame endplate</vt:lpstr>
      <vt:lpstr>Space frame endplate</vt:lpstr>
      <vt:lpstr>Space frame endplate</vt:lpstr>
      <vt:lpstr>Space frame endplate</vt:lpstr>
      <vt:lpstr>Space frame endplate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Petalet at DESY</dc:title>
  <dc:creator>Ingrid Gregor</dc:creator>
  <cp:lastModifiedBy>Prahl, Volker</cp:lastModifiedBy>
  <cp:revision>105</cp:revision>
  <dcterms:created xsi:type="dcterms:W3CDTF">2012-03-24T15:37:15Z</dcterms:created>
  <dcterms:modified xsi:type="dcterms:W3CDTF">2013-12-19T11:55:50Z</dcterms:modified>
</cp:coreProperties>
</file>