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0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23" autoAdjust="0"/>
  </p:normalViewPr>
  <p:slideViewPr>
    <p:cSldViewPr>
      <p:cViewPr varScale="1">
        <p:scale>
          <a:sx n="106" d="100"/>
          <a:sy n="106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20/12/2013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20 November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Further BPM Processor Studies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I followed up what I did last week with further work</a:t>
            </a:r>
          </a:p>
          <a:p>
            <a:r>
              <a:rPr lang="en-GB" dirty="0" smtClean="0">
                <a:latin typeface="Calibri"/>
                <a:cs typeface="Calibri"/>
              </a:rPr>
              <a:t>Improved my analysis to fit the phase sensitivity</a:t>
            </a:r>
          </a:p>
          <a:p>
            <a:r>
              <a:rPr lang="en-GB" dirty="0" smtClean="0">
                <a:latin typeface="Calibri"/>
                <a:cs typeface="Calibri"/>
              </a:rPr>
              <a:t>Looked at converting units of the RCPS to degrees @ 714</a:t>
            </a:r>
          </a:p>
          <a:p>
            <a:r>
              <a:rPr lang="en-GB" dirty="0" smtClean="0">
                <a:latin typeface="Calibri"/>
                <a:cs typeface="Calibri"/>
              </a:rPr>
              <a:t>Analysed a scan I took of resolution vs RCPS setting</a:t>
            </a:r>
          </a:p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November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46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Sensitivity vs Path </a:t>
            </a:r>
            <a:r>
              <a:rPr lang="en-GB" dirty="0" err="1" smtClean="0"/>
              <a:t>Dif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9144000" cy="5616624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>
                    <a:latin typeface="Calibri"/>
                    <a:cs typeface="Calibri"/>
                  </a:rPr>
                  <a:t>Have calculated the phase sensitivity / </a:t>
                </a:r>
                <a:r>
                  <a:rPr lang="en-GB" dirty="0" smtClean="0">
                    <a:latin typeface="Times New Roman"/>
                    <a:cs typeface="Times New Roman"/>
                  </a:rPr>
                  <a:t>˚</a:t>
                </a:r>
                <a:r>
                  <a:rPr lang="en-GB" dirty="0" smtClean="0">
                    <a:cs typeface="Times New Roman"/>
                  </a:rPr>
                  <a:t>/ </a:t>
                </a:r>
                <a:r>
                  <a:rPr lang="en-GB" dirty="0" smtClean="0">
                    <a:latin typeface="Times New Roman"/>
                    <a:cs typeface="Times New Roman"/>
                  </a:rPr>
                  <a:t>˚</a:t>
                </a:r>
                <a:r>
                  <a:rPr lang="en-GB" dirty="0" smtClean="0">
                    <a:cs typeface="Times New Roman"/>
                  </a:rPr>
                  <a:t>path length difference in the channels</a:t>
                </a:r>
              </a:p>
              <a:p>
                <a:r>
                  <a:rPr lang="en-GB" dirty="0" smtClean="0">
                    <a:latin typeface="Calibri"/>
                    <a:cs typeface="Times New Roman"/>
                  </a:rPr>
                  <a:t>This is important because returning to where this started in Robs Thesis (Equation 3.22)</a:t>
                </a:r>
              </a:p>
              <a:p>
                <a:pPr marL="457200" lvl="1" indent="0">
                  <a:buNone/>
                </a:pPr>
                <a:r>
                  <a:rPr lang="en-GB" dirty="0">
                    <a:latin typeface="Calibri"/>
                    <a:cs typeface="Times New Roman"/>
                  </a:rPr>
                  <a:t>	</a:t>
                </a:r>
                <a:r>
                  <a:rPr lang="en-GB" dirty="0" smtClean="0">
                    <a:latin typeface="Calibri"/>
                    <a:cs typeface="Times New Roman"/>
                  </a:rPr>
                  <a:t>		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/>
                      </a:rPr>
                      <m:t>𝑦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𝐶</m:t>
                        </m:r>
                      </m:den>
                    </m:f>
                    <m:func>
                      <m:funcPr>
                        <m:ctrlPr>
                          <a:rPr lang="en-GB" b="0" i="1" smtClean="0">
                            <a:latin typeface="Cambria Math"/>
                            <a:ea typeface="Cambria Math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  <a:ea typeface="Cambria Math"/>
                            <a:cs typeface="Times New Roman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  <a:cs typeface="Times New Roman"/>
                              </a:rPr>
                              <m:t>𝜐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  <a:ea typeface="Cambria Math"/>
                        <a:cs typeface="Times New Roman"/>
                      </a:rPr>
                      <m:t>tan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/>
                      </a:rPr>
                      <m:t>⁡(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/>
                      </a:rPr>
                      <m:t>𝛿𝜗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/>
                      </a:rPr>
                      <m:t>)</m:t>
                    </m:r>
                  </m:oMath>
                </a14:m>
                <a:endParaRPr lang="en-GB" dirty="0" smtClean="0">
                  <a:latin typeface="Calibri"/>
                  <a:cs typeface="Calibri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GB" i="1">
                        <a:latin typeface="Cambria Math"/>
                        <a:ea typeface="Cambria Math"/>
                        <a:cs typeface="Times New Roman"/>
                      </a:rPr>
                      <m:t>𝑦</m:t>
                    </m:r>
                  </m:oMath>
                </a14:m>
                <a:r>
                  <a:rPr lang="en-GB" dirty="0" smtClean="0">
                    <a:ea typeface="Cambria Math"/>
                    <a:cs typeface="Times New Roman"/>
                  </a:rPr>
                  <a:t>=change in </a:t>
                </a:r>
                <a:r>
                  <a:rPr lang="en-GB" dirty="0" err="1" smtClean="0">
                    <a:ea typeface="Cambria Math"/>
                    <a:cs typeface="Times New Roman"/>
                  </a:rPr>
                  <a:t>pos</a:t>
                </a:r>
                <a:endParaRPr lang="en-GB" dirty="0" smtClean="0">
                  <a:ea typeface="Cambria Math"/>
                  <a:cs typeface="Times New Roman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  <a:cs typeface="Times New Roman"/>
                      </a:rPr>
                      <m:t>𝜐</m:t>
                    </m:r>
                  </m:oMath>
                </a14:m>
                <a:r>
                  <a:rPr lang="en-GB" dirty="0" smtClean="0">
                    <a:latin typeface="Calibri"/>
                    <a:cs typeface="Calibri"/>
                  </a:rPr>
                  <a:t>=path length </a:t>
                </a:r>
                <a:r>
                  <a:rPr lang="en-GB" dirty="0" err="1" smtClean="0">
                    <a:latin typeface="Calibri"/>
                    <a:cs typeface="Calibri"/>
                  </a:rPr>
                  <a:t>dif</a:t>
                </a:r>
                <a:r>
                  <a:rPr lang="en-GB" dirty="0" smtClean="0">
                    <a:latin typeface="Calibri"/>
                    <a:cs typeface="Calibri"/>
                  </a:rPr>
                  <a:t> @ 714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  <a:cs typeface="Times New Roman"/>
                      </a:rPr>
                      <m:t>𝛿𝜗</m:t>
                    </m:r>
                  </m:oMath>
                </a14:m>
                <a:r>
                  <a:rPr lang="en-GB" dirty="0" smtClean="0">
                    <a:latin typeface="Calibri"/>
                    <a:cs typeface="Calibri"/>
                  </a:rPr>
                  <a:t>=lo phase jitter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cs typeface="Calibri"/>
                      </a:rPr>
                      <m:t>𝑐</m:t>
                    </m:r>
                  </m:oMath>
                </a14:m>
                <a:r>
                  <a:rPr lang="en-GB" dirty="0" smtClean="0">
                    <a:latin typeface="Calibri"/>
                    <a:cs typeface="Calibri"/>
                  </a:rPr>
                  <a:t>=0.0025</a:t>
                </a:r>
              </a:p>
              <a:p>
                <a:r>
                  <a:rPr lang="en-GB" dirty="0" smtClean="0">
                    <a:latin typeface="Calibri"/>
                    <a:cs typeface="Calibri"/>
                  </a:rPr>
                  <a:t>This gives a theoretical phase </a:t>
                </a:r>
                <a:r>
                  <a:rPr lang="en-GB" dirty="0" err="1" smtClean="0">
                    <a:latin typeface="Calibri"/>
                    <a:cs typeface="Calibri"/>
                  </a:rPr>
                  <a:t>sens</a:t>
                </a:r>
                <a:r>
                  <a:rPr lang="en-GB" dirty="0" smtClean="0">
                    <a:latin typeface="Calibri"/>
                    <a:cs typeface="Calibri"/>
                  </a:rPr>
                  <a:t> of 0.25</a:t>
                </a:r>
                <a:r>
                  <a:rPr lang="el-GR" dirty="0" smtClean="0">
                    <a:latin typeface="Calibri"/>
                    <a:cs typeface="Calibri"/>
                  </a:rPr>
                  <a:t>μ</a:t>
                </a:r>
                <a:r>
                  <a:rPr lang="en-GB" dirty="0">
                    <a:cs typeface="Calibri"/>
                  </a:rPr>
                  <a:t> / </a:t>
                </a:r>
                <a:r>
                  <a:rPr lang="en-GB" dirty="0">
                    <a:latin typeface="Times New Roman"/>
                    <a:cs typeface="Times New Roman"/>
                  </a:rPr>
                  <a:t>˚</a:t>
                </a:r>
                <a:r>
                  <a:rPr lang="en-GB" dirty="0">
                    <a:cs typeface="Times New Roman"/>
                  </a:rPr>
                  <a:t>/ </a:t>
                </a:r>
                <a:r>
                  <a:rPr lang="en-GB" dirty="0">
                    <a:latin typeface="Times New Roman"/>
                    <a:cs typeface="Times New Roman"/>
                  </a:rPr>
                  <a:t>˚</a:t>
                </a:r>
                <a:endParaRPr lang="en-GB" dirty="0" smtClean="0"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9144000" cy="5616624"/>
              </a:xfrm>
              <a:blipFill rotWithShape="1">
                <a:blip r:embed="rId2"/>
                <a:stretch>
                  <a:fillRect l="-1467" t="-1627" b="-15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November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8231481" cy="62114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November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94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42720"/>
            <a:ext cx="8231481" cy="353537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Reso</a:t>
            </a:r>
            <a:r>
              <a:rPr lang="en-GB" dirty="0" smtClean="0"/>
              <a:t> vs RCPS Setting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November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1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116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Further BPM Processor Studies</vt:lpstr>
      <vt:lpstr>Introduction</vt:lpstr>
      <vt:lpstr>Phase Sensitivity vs Path Dif</vt:lpstr>
      <vt:lpstr>Results</vt:lpstr>
      <vt:lpstr>Reso vs RCPS Setting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88</cp:revision>
  <dcterms:created xsi:type="dcterms:W3CDTF">2011-03-24T11:41:11Z</dcterms:created>
  <dcterms:modified xsi:type="dcterms:W3CDTF">2013-12-20T10:01:31Z</dcterms:modified>
</cp:coreProperties>
</file>