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52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2CF7C-B96B-4E93-B98A-7ABC97D1C0C1}" type="datetimeFigureOut">
              <a:rPr lang="fr-FR" smtClean="0"/>
              <a:t>09/01/2014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7A10-FAFF-46D1-944B-D6D085D1EC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737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2CF7C-B96B-4E93-B98A-7ABC97D1C0C1}" type="datetimeFigureOut">
              <a:rPr lang="fr-FR" smtClean="0"/>
              <a:t>09/01/2014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7A10-FAFF-46D1-944B-D6D085D1EC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7269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2CF7C-B96B-4E93-B98A-7ABC97D1C0C1}" type="datetimeFigureOut">
              <a:rPr lang="fr-FR" smtClean="0"/>
              <a:t>09/01/2014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7A10-FAFF-46D1-944B-D6D085D1EC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4395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2CF7C-B96B-4E93-B98A-7ABC97D1C0C1}" type="datetimeFigureOut">
              <a:rPr lang="fr-FR" smtClean="0"/>
              <a:t>09/01/2014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7A10-FAFF-46D1-944B-D6D085D1EC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54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2CF7C-B96B-4E93-B98A-7ABC97D1C0C1}" type="datetimeFigureOut">
              <a:rPr lang="fr-FR" smtClean="0"/>
              <a:t>09/01/2014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7A10-FAFF-46D1-944B-D6D085D1EC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3162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2CF7C-B96B-4E93-B98A-7ABC97D1C0C1}" type="datetimeFigureOut">
              <a:rPr lang="fr-FR" smtClean="0"/>
              <a:t>09/01/2014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7A10-FAFF-46D1-944B-D6D085D1EC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965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2CF7C-B96B-4E93-B98A-7ABC97D1C0C1}" type="datetimeFigureOut">
              <a:rPr lang="fr-FR" smtClean="0"/>
              <a:t>09/01/2014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7A10-FAFF-46D1-944B-D6D085D1EC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9388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2CF7C-B96B-4E93-B98A-7ABC97D1C0C1}" type="datetimeFigureOut">
              <a:rPr lang="fr-FR" smtClean="0"/>
              <a:t>09/01/2014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7A10-FAFF-46D1-944B-D6D085D1EC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392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2CF7C-B96B-4E93-B98A-7ABC97D1C0C1}" type="datetimeFigureOut">
              <a:rPr lang="fr-FR" smtClean="0"/>
              <a:t>09/01/2014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7A10-FAFF-46D1-944B-D6D085D1EC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2103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2CF7C-B96B-4E93-B98A-7ABC97D1C0C1}" type="datetimeFigureOut">
              <a:rPr lang="fr-FR" smtClean="0"/>
              <a:t>09/01/2014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7A10-FAFF-46D1-944B-D6D085D1EC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7988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2CF7C-B96B-4E93-B98A-7ABC97D1C0C1}" type="datetimeFigureOut">
              <a:rPr lang="fr-FR" smtClean="0"/>
              <a:t>09/01/2014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7A10-FAFF-46D1-944B-D6D085D1EC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2774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2CF7C-B96B-4E93-B98A-7ABC97D1C0C1}" type="datetimeFigureOut">
              <a:rPr lang="fr-FR" smtClean="0"/>
              <a:t>09/01/2014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77A10-FAFF-46D1-944B-D6D085D1EC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7333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/>
          <a:lstStyle/>
          <a:p>
            <a:r>
              <a:rPr lang="fr-FR" dirty="0" smtClean="0"/>
              <a:t>Saclay 2014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3203848" y="1556792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Paul, David, Deb Sankar, Andrii, Maxim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39552" y="2636912"/>
            <a:ext cx="81369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- Deb Sankar (</a:t>
            </a:r>
            <a:r>
              <a:rPr lang="fr-FR" dirty="0" err="1" smtClean="0"/>
              <a:t>January</a:t>
            </a:r>
            <a:r>
              <a:rPr lang="fr-FR" dirty="0" smtClean="0"/>
              <a:t> 13-22) and Paul (13-16) at DESY for Software </a:t>
            </a:r>
            <a:r>
              <a:rPr lang="fr-FR" dirty="0" err="1" smtClean="0"/>
              <a:t>work</a:t>
            </a:r>
            <a:r>
              <a:rPr lang="fr-FR" dirty="0" smtClean="0"/>
              <a:t>/training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Test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February</a:t>
            </a:r>
            <a:r>
              <a:rPr lang="fr-FR" dirty="0" smtClean="0"/>
              <a:t> 17 to March 2 : 2PCO2 </a:t>
            </a:r>
            <a:r>
              <a:rPr lang="fr-FR" dirty="0" err="1" smtClean="0"/>
              <a:t>cooling</a:t>
            </a:r>
            <a:r>
              <a:rPr lang="fr-FR" dirty="0" smtClean="0"/>
              <a:t>, new </a:t>
            </a:r>
            <a:r>
              <a:rPr lang="fr-FR" dirty="0" err="1" smtClean="0"/>
              <a:t>mechanics</a:t>
            </a:r>
            <a:r>
              <a:rPr lang="fr-FR" dirty="0" smtClean="0"/>
              <a:t> for pad </a:t>
            </a:r>
            <a:r>
              <a:rPr lang="fr-FR" dirty="0" err="1" smtClean="0"/>
              <a:t>connection</a:t>
            </a:r>
            <a:r>
              <a:rPr lang="fr-FR" dirty="0" smtClean="0"/>
              <a:t>,…</a:t>
            </a:r>
          </a:p>
          <a:p>
            <a:pPr marL="285750" indent="-285750">
              <a:buFontTx/>
              <a:buChar char="-"/>
            </a:pPr>
            <a:r>
              <a:rPr lang="fr-FR" dirty="0" err="1" smtClean="0"/>
              <a:t>Study</a:t>
            </a:r>
            <a:r>
              <a:rPr lang="fr-FR" dirty="0" smtClean="0"/>
              <a:t> of </a:t>
            </a:r>
            <a:r>
              <a:rPr lang="fr-FR" dirty="0" err="1" smtClean="0"/>
              <a:t>distortions</a:t>
            </a:r>
            <a:r>
              <a:rPr lang="fr-FR" dirty="0" smtClean="0"/>
              <a:t>, simulation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Simulation of </a:t>
            </a:r>
            <a:r>
              <a:rPr lang="fr-FR" dirty="0" err="1" smtClean="0"/>
              <a:t>beam</a:t>
            </a:r>
            <a:r>
              <a:rPr lang="fr-FR" dirty="0" smtClean="0"/>
              <a:t> trains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resistive</a:t>
            </a:r>
            <a:r>
              <a:rPr lang="fr-FR" dirty="0" smtClean="0"/>
              <a:t> foil and background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New </a:t>
            </a:r>
            <a:r>
              <a:rPr lang="fr-FR" dirty="0" err="1" smtClean="0"/>
              <a:t>postdoc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year</a:t>
            </a:r>
            <a:r>
              <a:rPr lang="fr-FR" dirty="0" smtClean="0"/>
              <a:t>? (</a:t>
            </a:r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find</a:t>
            </a:r>
            <a:r>
              <a:rPr lang="fr-FR" dirty="0" smtClean="0"/>
              <a:t> </a:t>
            </a:r>
            <a:r>
              <a:rPr lang="fr-FR" dirty="0" err="1" smtClean="0"/>
              <a:t>funding</a:t>
            </a:r>
            <a:r>
              <a:rPr lang="fr-FR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fr-FR" dirty="0" err="1" smtClean="0"/>
              <a:t>Studies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new (single) prototypes </a:t>
            </a:r>
            <a:r>
              <a:rPr lang="fr-FR" dirty="0" err="1" smtClean="0"/>
              <a:t>with</a:t>
            </a:r>
            <a:r>
              <a:rPr lang="fr-FR" dirty="0" smtClean="0"/>
              <a:t> new 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coatings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18905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82</Words>
  <Application>Microsoft Office PowerPoint</Application>
  <PresentationFormat>Affichage à l'écran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Saclay 2014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Saclay 2014</dc:title>
  <dc:creator>Colas Paul</dc:creator>
  <cp:lastModifiedBy>Colas Paul</cp:lastModifiedBy>
  <cp:revision>3</cp:revision>
  <dcterms:created xsi:type="dcterms:W3CDTF">2014-01-09T13:37:52Z</dcterms:created>
  <dcterms:modified xsi:type="dcterms:W3CDTF">2014-01-09T13:56:27Z</dcterms:modified>
</cp:coreProperties>
</file>