
<file path=[Content_Types].xml><?xml version="1.0" encoding="utf-8"?>
<Types xmlns="http://schemas.openxmlformats.org/package/2006/content-types">
  <Override PartName="/ppt/slides/slide14.xml" ContentType="application/vnd.openxmlformats-officedocument.presentationml.slide+xml"/>
  <Override PartName="/ppt/slideMasters/slideMaster2.xml" ContentType="application/vnd.openxmlformats-officedocument.presentationml.slideMaster+xml"/>
  <Override PartName="/ppt/notesSlides/notesSlide16.xml" ContentType="application/vnd.openxmlformats-officedocument.presentationml.notesSlide+xml"/>
  <Override PartName="/ppt/embeddings/oleObject1.bin" ContentType="application/vnd.openxmlformats-officedocument.oleObject"/>
  <Default Extension="xml" ContentType="application/xml"/>
  <Override PartName="/ppt/tableStyles.xml" ContentType="application/vnd.openxmlformats-officedocument.presentationml.tableStyles+xml"/>
  <Override PartName="/ppt/notesSlides/notesSlide1.xml" ContentType="application/vnd.openxmlformats-officedocument.presentationml.notesSlide+xml"/>
  <Override PartName="/ppt/slideLayouts/slideLayout16.xml" ContentType="application/vnd.openxmlformats-officedocument.presentationml.slideLayout+xml"/>
  <Override PartName="/ppt/slides/slide28.xml" ContentType="application/vnd.openxmlformats-officedocument.presentationml.slide+xml"/>
  <Override PartName="/ppt/slides/slide21.xml" ContentType="application/vnd.openxmlformats-officedocument.presentationml.slide+xml"/>
  <Override PartName="/ppt/slideLayouts/slideLayout25.xml" ContentType="application/vnd.openxmlformats-officedocument.presentationml.slideLayout+xml"/>
  <Override PartName="/ppt/slides/slide37.xml" ContentType="application/vnd.openxmlformats-officedocument.presentationml.slide+xml"/>
  <Override PartName="/ppt/slides/slide5.xml" ContentType="application/vnd.openxmlformats-officedocument.presentationml.slide+xml"/>
  <Override PartName="/ppt/notesSlides/notesSlide23.xml" ContentType="application/vnd.openxmlformats-officedocument.presentationml.notesSlide+xml"/>
  <Override PartName="/ppt/slideLayouts/slideLayout5.xml" ContentType="application/vnd.openxmlformats-officedocument.presentationml.slideLayout+xml"/>
  <Override PartName="/ppt/slides/slide30.xml" ContentType="application/vnd.openxmlformats-officedocument.presentationml.slide+xml"/>
  <Override PartName="/ppt/notesSlides/notesSlide9.xml" ContentType="application/vnd.openxmlformats-officedocument.presentationml.notesSlide+xml"/>
  <Override PartName="/ppt/slides/slide13.xml" ContentType="application/vnd.openxmlformats-officedocument.presentationml.slide+xml"/>
  <Override PartName="/ppt/slideMasters/slideMaster1.xml" ContentType="application/vnd.openxmlformats-officedocument.presentationml.slideMaster+xml"/>
  <Override PartName="/ppt/notesSlides/notesSlide15.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Override PartName="/ppt/slideLayouts/slideLayout15.xml" ContentType="application/vnd.openxmlformats-officedocument.presentationml.slideLayout+xml"/>
  <Override PartName="/ppt/slides/slide27.xml" ContentType="application/vnd.openxmlformats-officedocument.presentationml.slide+xml"/>
  <Default Extension="vml" ContentType="application/vnd.openxmlformats-officedocument.vmlDrawing"/>
  <Override PartName="/ppt/slides/slide20.xml" ContentType="application/vnd.openxmlformats-officedocument.presentationml.slide+xml"/>
  <Override PartName="/ppt/slideLayouts/slideLayout24.xml" ContentType="application/vnd.openxmlformats-officedocument.presentationml.slideLayout+xml"/>
  <Default Extension="emf" ContentType="image/x-emf"/>
  <Override PartName="/ppt/slides/slide36.xml" ContentType="application/vnd.openxmlformats-officedocument.presentationml.slide+xml"/>
  <Override PartName="/ppt/slides/slide4.xml" ContentType="application/vnd.openxmlformats-officedocument.presentationml.slide+xml"/>
  <Override PartName="/ppt/slides/slide19.xml" ContentType="application/vnd.openxmlformats-officedocument.presentationml.slide+xml"/>
  <Override PartName="/ppt/slideLayouts/slideLayout4.xml" ContentType="application/vnd.openxmlformats-officedocument.presentationml.slideLayout+xml"/>
  <Default Extension="png" ContentType="image/png"/>
  <Override PartName="/ppt/notesSlides/notesSlide8.xml" ContentType="application/vnd.openxmlformats-officedocument.presentationml.notesSlide+xml"/>
  <Override PartName="/ppt/notesSlides/notesSlide22.xml" ContentType="application/vnd.openxmlformats-officedocument.presentationml.notesSlide+xml"/>
  <Override PartName="/ppt/slides/slide12.xml" ContentType="application/vnd.openxmlformats-officedocument.presentationml.slide+xml"/>
  <Override PartName="/ppt/notesSlides/notesSlide14.xml" ContentType="application/vnd.openxmlformats-officedocument.presentationml.notesSlide+xml"/>
  <Override PartName="/ppt/notesSlides/notesSlide6.xml" ContentType="application/vnd.openxmlformats-officedocument.presentationml.notesSlide+xml"/>
  <Override PartName="/ppt/presProps.xml" ContentType="application/vnd.openxmlformats-officedocument.presentationml.presProps+xml"/>
  <Override PartName="/ppt/slides/slide26.xml" ContentType="application/vnd.openxmlformats-officedocument.presentationml.slide+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s/slide35.xml" ContentType="application/vnd.openxmlformats-officedocument.presentationml.slide+xml"/>
  <Override PartName="/ppt/slides/slide3.xml" ContentType="application/vnd.openxmlformats-officedocument.presentationml.slide+xml"/>
  <Override PartName="/ppt/notesSlides/notesSlide21.xml" ContentType="application/vnd.openxmlformats-officedocument.presentationml.notesSlide+xml"/>
  <Override PartName="/ppt/slides/slide18.xml" ContentType="application/vnd.openxmlformats-officedocument.presentationml.slide+xml"/>
  <Override PartName="/ppt/slideLayouts/slideLayout3.xml" ContentType="application/vnd.openxmlformats-officedocument.presentationml.slideLayout+xml"/>
  <Override PartName="/ppt/slides/slide11.xml" ContentType="application/vnd.openxmlformats-officedocument.presentationml.slide+xml"/>
  <Override PartName="/ppt/notesSlides/notesSlide13.xml" ContentType="application/vnd.openxmlformats-officedocument.presentationml.notesSlide+xml"/>
  <Override PartName="/ppt/notesSlides/notesSlide5.xml" ContentType="application/vnd.openxmlformats-officedocument.presentationml.notesSlide+xml"/>
  <Override PartName="/ppt/slideLayouts/slideLayout13.xml" ContentType="application/vnd.openxmlformats-officedocument.presentationml.slideLayout+xml"/>
  <Override PartName="/ppt/slides/slide25.xml" ContentType="application/vnd.openxmlformats-officedocument.presentationml.slide+xml"/>
  <Override PartName="/ppt/slides/slide9.xml" ContentType="application/vnd.openxmlformats-officedocument.presentationml.slide+xml"/>
  <Override PartName="/ppt/slideLayouts/slideLayout9.xml" ContentType="application/vnd.openxmlformats-officedocument.presentationml.slideLayout+xml"/>
  <Override PartName="/ppt/slides/slide34.xml" ContentType="application/vnd.openxmlformats-officedocument.presentationml.slide+xml"/>
  <Override PartName="/ppt/slideLayouts/slideLayout22.xml" ContentType="application/vnd.openxmlformats-officedocument.presentationml.slideLayout+xml"/>
  <Override PartName="/ppt/slides/slide2.xml" ContentType="application/vnd.openxmlformats-officedocument.presentationml.slide+xml"/>
  <Override PartName="/ppt/notesSlides/notesSlide20.xml" ContentType="application/vnd.openxmlformats-officedocument.presentationml.notesSlide+xml"/>
  <Override PartName="/ppt/slideLayouts/slideLayout2.xml" ContentType="application/vnd.openxmlformats-officedocument.presentationml.slideLayout+xml"/>
  <Override PartName="/ppt/slides/slide17.xml" ContentType="application/vnd.openxmlformats-officedocument.presentationml.slide+xml"/>
  <Override PartName="/ppt/notesSlides/notesSlide19.xml" ContentType="application/vnd.openxmlformats-officedocument.presentationml.notesSlide+xml"/>
  <Override PartName="/ppt/slides/slide10.xml" ContentType="application/vnd.openxmlformats-officedocument.presentationml.slide+xml"/>
  <Override PartName="/ppt/notesSlides/notesSlide12.xml" ContentType="application/vnd.openxmlformats-officedocument.presentationml.notesSlide+xml"/>
  <Default Extension="wmf" ContentType="image/x-wmf"/>
  <Override PartName="/docProps/app.xml" ContentType="application/vnd.openxmlformats-officedocument.extended-properties+xml"/>
  <Override PartName="/ppt/notesSlides/notesSlide4.xml" ContentType="application/vnd.openxmlformats-officedocument.presentationml.notesSlide+xml"/>
  <Override PartName="/ppt/slideLayouts/slideLayout19.xml" ContentType="application/vnd.openxmlformats-officedocument.presentationml.slideLayout+xml"/>
  <Override PartName="/ppt/theme/theme3.xml" ContentType="application/vnd.openxmlformats-officedocument.theme+xml"/>
  <Override PartName="/ppt/slideLayouts/slideLayout12.xml" ContentType="application/vnd.openxmlformats-officedocument.presentationml.slideLayout+xml"/>
  <Override PartName="/ppt/slides/slide24.xml" ContentType="application/vnd.openxmlformats-officedocument.presentationml.slide+xml"/>
  <Override PartName="/ppt/notesSlides/notesSlide10.xml" ContentType="application/vnd.openxmlformats-officedocument.presentationml.notesSlide+xml"/>
  <Override PartName="/ppt/slides/slide8.xml" ContentType="application/vnd.openxmlformats-officedocument.presentationml.slide+xml"/>
  <Override PartName="/ppt/slideLayouts/slideLayout8.xml" ContentType="application/vnd.openxmlformats-officedocument.presentationml.slideLayout+xml"/>
  <Override PartName="/ppt/slideLayouts/slideLayout21.xml" ContentType="application/vnd.openxmlformats-officedocument.presentationml.slideLayout+xml"/>
  <Override PartName="/ppt/slides/slide33.xml" ContentType="application/vnd.openxmlformats-officedocument.presentationml.slide+xml"/>
  <Override PartName="/ppt/slides/slide1.xml" ContentType="application/vnd.openxmlformats-officedocument.presentationml.slide+xml"/>
  <Override PartName="/ppt/slideLayouts/slideLayout1.xml" ContentType="application/vnd.openxmlformats-officedocument.presentationml.slideLayout+xml"/>
  <Override PartName="/ppt/slides/slide16.xml" ContentType="application/vnd.openxmlformats-officedocument.presentationml.slide+xml"/>
  <Override PartName="/ppt/notesSlides/notesSlide18.xml" ContentType="application/vnd.openxmlformats-officedocument.presentationml.notesSlide+xml"/>
  <Override PartName="/ppt/viewProps.xml" ContentType="application/vnd.openxmlformats-officedocument.presentationml.viewProps+xml"/>
  <Default Extension="jpeg" ContentType="image/jpeg"/>
  <Override PartName="/ppt/notesSlides/notesSlide11.xml" ContentType="application/vnd.openxmlformats-officedocument.presentationml.notesSlide+xml"/>
  <Override PartName="/ppt/notesSlides/notesSlide3.xml" ContentType="application/vnd.openxmlformats-officedocument.presentationml.notesSlide+xml"/>
  <Override PartName="/ppt/slideLayouts/slideLayout18.xml" ContentType="application/vnd.openxmlformats-officedocument.presentationml.slideLayout+xml"/>
  <Override PartName="/ppt/theme/theme2.xml" ContentType="application/vnd.openxmlformats-officedocument.theme+xml"/>
  <Override PartName="/ppt/slideLayouts/slideLayout11.xml" ContentType="application/vnd.openxmlformats-officedocument.presentationml.slideLayout+xml"/>
  <Override PartName="/ppt/slides/slide23.xml" ContentType="application/vnd.openxmlformats-officedocument.presentationml.slide+xml"/>
  <Override PartName="/ppt/slides/slide7.xml" ContentType="application/vnd.openxmlformats-officedocument.presentationml.slide+xml"/>
  <Override PartName="/ppt/slideLayouts/slideLayout7.xml" ContentType="application/vnd.openxmlformats-officedocument.presentationml.slideLayout+xml"/>
  <Override PartName="/ppt/slideLayouts/slideLayout20.xml" ContentType="application/vnd.openxmlformats-officedocument.presentationml.slideLayout+xml"/>
  <Override PartName="/ppt/slides/slide32.xml" ContentType="application/vnd.openxmlformats-officedocument.presentationml.slide+xml"/>
  <Override PartName="/ppt/notesMasters/notesMaster1.xml" ContentType="application/vnd.openxmlformats-officedocument.presentationml.notesMaster+xml"/>
  <Override PartName="/ppt/slides/slide15.xml" ContentType="application/vnd.openxmlformats-officedocument.presentationml.slide+xml"/>
  <Override PartName="/ppt/notesSlides/notesSlide17.xml" ContentType="application/vnd.openxmlformats-officedocument.presentationml.notesSlide+xml"/>
  <Override PartName="/ppt/notesSlides/notesSlide2.xml" ContentType="application/vnd.openxmlformats-officedocument.presentationml.notesSlide+xml"/>
  <Override PartName="/ppt/slideLayouts/slideLayout17.xml" ContentType="application/vnd.openxmlformats-officedocument.presentationml.slideLayout+xml"/>
  <Override PartName="/ppt/slides/slide29.xml" ContentType="application/vnd.openxmlformats-officedocument.presentationml.slide+xml"/>
  <Override PartName="/ppt/theme/theme1.xml" ContentType="application/vnd.openxmlformats-officedocument.theme+xml"/>
  <Override PartName="/ppt/slides/slide22.xml" ContentType="application/vnd.openxmlformats-officedocument.presentationml.slide+xml"/>
  <Override PartName="/ppt/presentation.xml" ContentType="application/vnd.openxmlformats-officedocument.presentationml.presentation.main+xml"/>
  <Override PartName="/ppt/slideLayouts/slideLayout10.xml" ContentType="application/vnd.openxmlformats-officedocument.presentationml.slideLayout+xml"/>
  <Override PartName="/ppt/slides/slide6.xml" ContentType="application/vnd.openxmlformats-officedocument.presentationml.slide+xml"/>
  <Default Extension="bin" ContentType="application/vnd.openxmlformats-officedocument.presentationml.printerSettings"/>
  <Override PartName="/ppt/slideLayouts/slideLayout6.xml" ContentType="application/vnd.openxmlformats-officedocument.presentationml.slideLayout+xml"/>
  <Override PartName="/ppt/slides/slide31.xml" ContentType="application/vnd.openxmlformats-officedocument.presentationml.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trictFirstAndLastChars="0" saveSubsetFonts="1" autoCompressPictures="0">
  <p:sldMasterIdLst>
    <p:sldMasterId r:id="rId1"/>
    <p:sldMasterId r:id="rId2"/>
  </p:sldMasterIdLst>
  <p:notesMasterIdLst>
    <p:notesMasterId r:id="rId40"/>
  </p:notesMasterIdLst>
  <p:sldIdLst>
    <p:sldId id="535" r:id="rId3"/>
    <p:sldId id="577" r:id="rId4"/>
    <p:sldId id="537" r:id="rId5"/>
    <p:sldId id="508" r:id="rId6"/>
    <p:sldId id="546" r:id="rId7"/>
    <p:sldId id="581" r:id="rId8"/>
    <p:sldId id="542" r:id="rId9"/>
    <p:sldId id="565" r:id="rId10"/>
    <p:sldId id="585" r:id="rId11"/>
    <p:sldId id="567" r:id="rId12"/>
    <p:sldId id="543" r:id="rId13"/>
    <p:sldId id="590" r:id="rId14"/>
    <p:sldId id="599" r:id="rId15"/>
    <p:sldId id="593" r:id="rId16"/>
    <p:sldId id="594" r:id="rId17"/>
    <p:sldId id="595" r:id="rId18"/>
    <p:sldId id="596" r:id="rId19"/>
    <p:sldId id="600" r:id="rId20"/>
    <p:sldId id="582" r:id="rId21"/>
    <p:sldId id="598" r:id="rId22"/>
    <p:sldId id="584" r:id="rId23"/>
    <p:sldId id="597" r:id="rId24"/>
    <p:sldId id="538" r:id="rId25"/>
    <p:sldId id="588" r:id="rId26"/>
    <p:sldId id="558" r:id="rId27"/>
    <p:sldId id="559" r:id="rId28"/>
    <p:sldId id="560" r:id="rId29"/>
    <p:sldId id="561" r:id="rId30"/>
    <p:sldId id="562" r:id="rId31"/>
    <p:sldId id="586" r:id="rId32"/>
    <p:sldId id="587" r:id="rId33"/>
    <p:sldId id="589" r:id="rId34"/>
    <p:sldId id="591" r:id="rId35"/>
    <p:sldId id="592" r:id="rId36"/>
    <p:sldId id="550" r:id="rId37"/>
    <p:sldId id="566" r:id="rId38"/>
    <p:sldId id="568" r:id="rId39"/>
  </p:sldIdLst>
  <p:sldSz cx="10080625" cy="7559675"/>
  <p:notesSz cx="7099300" cy="10234613"/>
  <p:defaultTextStyle>
    <a:defPPr>
      <a:defRPr lang="en-GB"/>
    </a:defPPr>
    <a:lvl1pPr algn="l" defTabSz="448829" rtl="0" fontAlgn="base">
      <a:spcBef>
        <a:spcPct val="0"/>
      </a:spcBef>
      <a:spcAft>
        <a:spcPct val="0"/>
      </a:spcAft>
      <a:defRPr kumimoji="1" sz="2400" kern="1200">
        <a:solidFill>
          <a:schemeClr val="bg1"/>
        </a:solidFill>
        <a:latin typeface="Arial" charset="0"/>
        <a:ea typeface="ＭＳ Ｐゴシック" pitchFamily="1" charset="-128"/>
        <a:cs typeface="+mn-cs"/>
      </a:defRPr>
    </a:lvl1pPr>
    <a:lvl2pPr marL="456756" algn="l" defTabSz="448829" rtl="0" fontAlgn="base">
      <a:spcBef>
        <a:spcPct val="0"/>
      </a:spcBef>
      <a:spcAft>
        <a:spcPct val="0"/>
      </a:spcAft>
      <a:defRPr kumimoji="1" sz="2400" kern="1200">
        <a:solidFill>
          <a:schemeClr val="bg1"/>
        </a:solidFill>
        <a:latin typeface="Arial" charset="0"/>
        <a:ea typeface="ＭＳ Ｐゴシック" pitchFamily="1" charset="-128"/>
        <a:cs typeface="+mn-cs"/>
      </a:defRPr>
    </a:lvl2pPr>
    <a:lvl3pPr marL="913511" algn="l" defTabSz="448829" rtl="0" fontAlgn="base">
      <a:spcBef>
        <a:spcPct val="0"/>
      </a:spcBef>
      <a:spcAft>
        <a:spcPct val="0"/>
      </a:spcAft>
      <a:defRPr kumimoji="1" sz="2400" kern="1200">
        <a:solidFill>
          <a:schemeClr val="bg1"/>
        </a:solidFill>
        <a:latin typeface="Arial" charset="0"/>
        <a:ea typeface="ＭＳ Ｐゴシック" pitchFamily="1" charset="-128"/>
        <a:cs typeface="+mn-cs"/>
      </a:defRPr>
    </a:lvl3pPr>
    <a:lvl4pPr marL="1370268" algn="l" defTabSz="448829" rtl="0" fontAlgn="base">
      <a:spcBef>
        <a:spcPct val="0"/>
      </a:spcBef>
      <a:spcAft>
        <a:spcPct val="0"/>
      </a:spcAft>
      <a:defRPr kumimoji="1" sz="2400" kern="1200">
        <a:solidFill>
          <a:schemeClr val="bg1"/>
        </a:solidFill>
        <a:latin typeface="Arial" charset="0"/>
        <a:ea typeface="ＭＳ Ｐゴシック" pitchFamily="1" charset="-128"/>
        <a:cs typeface="+mn-cs"/>
      </a:defRPr>
    </a:lvl4pPr>
    <a:lvl5pPr marL="1827023" algn="l" defTabSz="448829" rtl="0" fontAlgn="base">
      <a:spcBef>
        <a:spcPct val="0"/>
      </a:spcBef>
      <a:spcAft>
        <a:spcPct val="0"/>
      </a:spcAft>
      <a:defRPr kumimoji="1" sz="2400" kern="1200">
        <a:solidFill>
          <a:schemeClr val="bg1"/>
        </a:solidFill>
        <a:latin typeface="Arial" charset="0"/>
        <a:ea typeface="ＭＳ Ｐゴシック" pitchFamily="1" charset="-128"/>
        <a:cs typeface="+mn-cs"/>
      </a:defRPr>
    </a:lvl5pPr>
    <a:lvl6pPr marL="2283781" algn="l" defTabSz="913511" rtl="0" eaLnBrk="1" latinLnBrk="0" hangingPunct="1">
      <a:defRPr kumimoji="1" sz="2400" kern="1200">
        <a:solidFill>
          <a:schemeClr val="bg1"/>
        </a:solidFill>
        <a:latin typeface="Arial" charset="0"/>
        <a:ea typeface="ＭＳ Ｐゴシック" pitchFamily="1" charset="-128"/>
        <a:cs typeface="+mn-cs"/>
      </a:defRPr>
    </a:lvl6pPr>
    <a:lvl7pPr marL="2740536" algn="l" defTabSz="913511" rtl="0" eaLnBrk="1" latinLnBrk="0" hangingPunct="1">
      <a:defRPr kumimoji="1" sz="2400" kern="1200">
        <a:solidFill>
          <a:schemeClr val="bg1"/>
        </a:solidFill>
        <a:latin typeface="Arial" charset="0"/>
        <a:ea typeface="ＭＳ Ｐゴシック" pitchFamily="1" charset="-128"/>
        <a:cs typeface="+mn-cs"/>
      </a:defRPr>
    </a:lvl7pPr>
    <a:lvl8pPr marL="3197294" algn="l" defTabSz="913511" rtl="0" eaLnBrk="1" latinLnBrk="0" hangingPunct="1">
      <a:defRPr kumimoji="1" sz="2400" kern="1200">
        <a:solidFill>
          <a:schemeClr val="bg1"/>
        </a:solidFill>
        <a:latin typeface="Arial" charset="0"/>
        <a:ea typeface="ＭＳ Ｐゴシック" pitchFamily="1" charset="-128"/>
        <a:cs typeface="+mn-cs"/>
      </a:defRPr>
    </a:lvl8pPr>
    <a:lvl9pPr marL="3654049" algn="l" defTabSz="913511" rtl="0" eaLnBrk="1" latinLnBrk="0" hangingPunct="1">
      <a:defRPr kumimoji="1" sz="2400" kern="1200">
        <a:solidFill>
          <a:schemeClr val="bg1"/>
        </a:solidFill>
        <a:latin typeface="Arial" charset="0"/>
        <a:ea typeface="ＭＳ Ｐゴシック" pitchFamily="1" charset="-128"/>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showPr showNarration="1">
    <p:present/>
    <p:sldAll/>
    <p:penClr>
      <a:schemeClr val="tx1"/>
    </p:penClr>
    <p:extLst>
      <p:ext uri="{EC167BDD-8182-4AB7-AECC-EB403E3ABB37}">
        <p14:laserClr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a:srgbClr val="FF0000"/>
        </p14:laserClr>
      </p:ext>
      <p:ext uri="{2FDB2607-1784-4EEB-B798-7EB5836EED8A}">
        <p14:showMediaCtrls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
      </p:ext>
    </p:extLst>
  </p:showPr>
  <p:clrMru>
    <a:srgbClr val="0000FF"/>
    <a:srgbClr val="000080"/>
    <a:srgbClr val="FF0000"/>
    <a:srgbClr val="FF00FF"/>
  </p:clrMru>
  <p:extLst>
    <p:ext uri="{E76CE94A-603C-4142-B9EB-6D1370010A27}">
      <p14:discardImageEditData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2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horzBarState="maximized">
    <p:restoredLeft sz="13155" autoAdjust="0"/>
    <p:restoredTop sz="88072" autoAdjust="0"/>
  </p:normalViewPr>
  <p:slideViewPr>
    <p:cSldViewPr snapToGrid="0">
      <p:cViewPr>
        <p:scale>
          <a:sx n="75" d="100"/>
          <a:sy n="75" d="100"/>
        </p:scale>
        <p:origin x="-1088" y="-456"/>
      </p:cViewPr>
      <p:guideLst>
        <p:guide orient="horz" pos="4560"/>
        <p:guide pos="2880"/>
      </p:guideLst>
    </p:cSldViewPr>
  </p:slideViewPr>
  <p:outlineViewPr>
    <p:cViewPr varScale="1">
      <p:scale>
        <a:sx n="170" d="200"/>
        <a:sy n="170" d="200"/>
      </p:scale>
      <p:origin x="0" y="19454"/>
    </p:cViewPr>
  </p:outlineViewPr>
  <p:notesTextViewPr>
    <p:cViewPr>
      <p:scale>
        <a:sx n="100" d="100"/>
        <a:sy n="100" d="100"/>
      </p:scale>
      <p:origin x="0" y="0"/>
    </p:cViewPr>
  </p:notesTextViewPr>
  <p:sorterViewPr>
    <p:cViewPr>
      <p:scale>
        <a:sx n="75" d="100"/>
        <a:sy n="75" d="100"/>
      </p:scale>
      <p:origin x="0" y="0"/>
    </p:cViewPr>
  </p:sorterViewPr>
  <p:notesViewPr>
    <p:cSldViewPr snapToGrid="0">
      <p:cViewPr varScale="1">
        <p:scale>
          <a:sx n="59" d="100"/>
          <a:sy n="59" d="100"/>
        </p:scale>
        <p:origin x="-1752" y="-72"/>
      </p:cViewPr>
      <p:guideLst>
        <p:guide orient="horz" pos="2757"/>
        <p:guide pos="2028"/>
      </p:guideLst>
    </p:cSldViewPr>
  </p:notesViewPr>
  <p:gridSpacing cx="73736200" cy="73736200"/>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40" Type="http://schemas.openxmlformats.org/officeDocument/2006/relationships/notesMaster" Target="notesMasters/notesMaster1.xml"/><Relationship Id="rId41" Type="http://schemas.openxmlformats.org/officeDocument/2006/relationships/printerSettings" Target="printerSettings/printerSettings1.bin"/><Relationship Id="rId42" Type="http://schemas.openxmlformats.org/officeDocument/2006/relationships/presProps" Target="presProps.xml"/><Relationship Id="rId43" Type="http://schemas.openxmlformats.org/officeDocument/2006/relationships/viewProps" Target="viewProps.xml"/><Relationship Id="rId44" Type="http://schemas.openxmlformats.org/officeDocument/2006/relationships/theme" Target="theme/theme1.xml"/><Relationship Id="rId45"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
        <p:nvSpPr>
          <p:cNvPr id="3073" name="AutoShape 1"/>
          <p:cNvSpPr>
            <a:spLocks noChangeArrowheads="1"/>
          </p:cNvSpPr>
          <p:nvPr/>
        </p:nvSpPr>
        <p:spPr bwMode="auto">
          <a:xfrm>
            <a:off x="0" y="0"/>
            <a:ext cx="6440356" cy="8752987"/>
          </a:xfrm>
          <a:prstGeom prst="roundRect">
            <a:avLst>
              <a:gd name="adj" fmla="val 23"/>
            </a:avLst>
          </a:prstGeom>
          <a:solidFill>
            <a:srgbClr val="FFFFFF"/>
          </a:solidFill>
          <a:ln w="9360">
            <a:noFill/>
            <a:round/>
            <a:headEnd/>
            <a:tailEnd/>
          </a:ln>
          <a:effectLst/>
        </p:spPr>
        <p:txBody>
          <a:bodyPr wrap="none" lIns="86841" tIns="43420" rIns="86841" bIns="43420" anchor="ctr"/>
          <a:lstStyle/>
          <a:p>
            <a:pPr eaLnBrk="0" hangingPunct="0">
              <a:lnSpc>
                <a:spcPct val="90000"/>
              </a:lnSpc>
              <a:buClr>
                <a:srgbClr val="000000"/>
              </a:buClr>
              <a:buSzPct val="100000"/>
              <a:buFont typeface="Arial" charset="0"/>
              <a:buNone/>
            </a:pPr>
            <a:endParaRPr kumimoji="0" lang="ja-JP" altLang="en-US"/>
          </a:p>
        </p:txBody>
      </p:sp>
      <p:sp>
        <p:nvSpPr>
          <p:cNvPr id="3074" name="AutoShape 2"/>
          <p:cNvSpPr>
            <a:spLocks noChangeArrowheads="1"/>
          </p:cNvSpPr>
          <p:nvPr/>
        </p:nvSpPr>
        <p:spPr bwMode="auto">
          <a:xfrm>
            <a:off x="0" y="0"/>
            <a:ext cx="6440356" cy="8752987"/>
          </a:xfrm>
          <a:prstGeom prst="roundRect">
            <a:avLst>
              <a:gd name="adj" fmla="val 23"/>
            </a:avLst>
          </a:prstGeom>
          <a:solidFill>
            <a:srgbClr val="FFFFFF"/>
          </a:solidFill>
          <a:ln w="9525">
            <a:noFill/>
            <a:round/>
            <a:headEnd/>
            <a:tailEnd/>
          </a:ln>
          <a:effectLst/>
        </p:spPr>
        <p:txBody>
          <a:bodyPr wrap="none" lIns="86841" tIns="43420" rIns="86841" bIns="43420" anchor="ctr"/>
          <a:lstStyle/>
          <a:p>
            <a:pPr eaLnBrk="0" hangingPunct="0">
              <a:lnSpc>
                <a:spcPct val="90000"/>
              </a:lnSpc>
              <a:buClr>
                <a:srgbClr val="000000"/>
              </a:buClr>
              <a:buSzPct val="100000"/>
              <a:buFont typeface="Arial" charset="0"/>
              <a:buNone/>
            </a:pPr>
            <a:endParaRPr kumimoji="0" lang="ja-JP" altLang="en-US"/>
          </a:p>
        </p:txBody>
      </p:sp>
      <p:sp>
        <p:nvSpPr>
          <p:cNvPr id="16388" name="Rectangle 3"/>
          <p:cNvSpPr>
            <a:spLocks noGrp="1" noRot="1" noChangeAspect="1" noChangeArrowheads="1"/>
          </p:cNvSpPr>
          <p:nvPr>
            <p:ph type="sldImg"/>
          </p:nvPr>
        </p:nvSpPr>
        <p:spPr bwMode="auto">
          <a:xfrm>
            <a:off x="1033463" y="657225"/>
            <a:ext cx="4371975" cy="3279775"/>
          </a:xfrm>
          <a:prstGeom prst="rect">
            <a:avLst/>
          </a:prstGeom>
          <a:noFill/>
          <a:ln w="9525">
            <a:noFill/>
            <a:round/>
            <a:headEnd/>
            <a:tailEnd/>
          </a:ln>
        </p:spPr>
      </p:sp>
      <p:sp>
        <p:nvSpPr>
          <p:cNvPr id="3076" name="Rectangle 4"/>
          <p:cNvSpPr>
            <a:spLocks noGrp="1" noChangeArrowheads="1"/>
          </p:cNvSpPr>
          <p:nvPr>
            <p:ph type="body"/>
          </p:nvPr>
        </p:nvSpPr>
        <p:spPr bwMode="auto">
          <a:xfrm>
            <a:off x="644036" y="4157669"/>
            <a:ext cx="5150795" cy="393732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ja-JP" altLang="en-US" smtClean="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096386756"/>
      </p:ext>
    </p:extLst>
  </p:cSld>
  <p:clrMap bg1="lt1" tx1="dk1" bg2="lt2" tx2="dk2" accent1="accent1" accent2="accent2" accent3="accent3" accent4="accent4" accent5="accent5" accent6="accent6" hlink="hlink" folHlink="folHlink"/>
  <p:notesStyle>
    <a:lvl1pPr algn="l" defTabSz="448829" rtl="0" eaLnBrk="0" fontAlgn="base" hangingPunct="0">
      <a:spcBef>
        <a:spcPct val="30000"/>
      </a:spcBef>
      <a:spcAft>
        <a:spcPct val="0"/>
      </a:spcAft>
      <a:buClr>
        <a:srgbClr val="000000"/>
      </a:buClr>
      <a:buSzPct val="100000"/>
      <a:buFont typeface="Times New Roman" pitchFamily="18" charset="0"/>
      <a:defRPr kumimoji="1" sz="1200" kern="1200">
        <a:solidFill>
          <a:srgbClr val="000000"/>
        </a:solidFill>
        <a:latin typeface="Times New Roman" charset="0"/>
        <a:ea typeface="ＭＳ Ｐゴシック" charset="-128"/>
        <a:cs typeface="ＭＳ Ｐゴシック" charset="-128"/>
      </a:defRPr>
    </a:lvl1pPr>
    <a:lvl2pPr marL="37894895" indent="-37438138" algn="l" defTabSz="448829" rtl="0" eaLnBrk="0" fontAlgn="base" hangingPunct="0">
      <a:spcBef>
        <a:spcPct val="30000"/>
      </a:spcBef>
      <a:spcAft>
        <a:spcPct val="0"/>
      </a:spcAft>
      <a:buClr>
        <a:srgbClr val="000000"/>
      </a:buClr>
      <a:buSzPct val="100000"/>
      <a:buFont typeface="Times New Roman" pitchFamily="18" charset="0"/>
      <a:defRPr kumimoji="1" sz="1200" kern="1200">
        <a:solidFill>
          <a:srgbClr val="000000"/>
        </a:solidFill>
        <a:latin typeface="Times New Roman" charset="0"/>
        <a:ea typeface="ＭＳ Ｐゴシック" charset="-128"/>
        <a:cs typeface="+mn-cs"/>
      </a:defRPr>
    </a:lvl2pPr>
    <a:lvl3pPr marL="1141890" indent="-228377" algn="l" defTabSz="448829" rtl="0" eaLnBrk="0" fontAlgn="base" hangingPunct="0">
      <a:spcBef>
        <a:spcPct val="30000"/>
      </a:spcBef>
      <a:spcAft>
        <a:spcPct val="0"/>
      </a:spcAft>
      <a:buClr>
        <a:srgbClr val="000000"/>
      </a:buClr>
      <a:buSzPct val="100000"/>
      <a:buFont typeface="Times New Roman" pitchFamily="-110" charset="0"/>
      <a:defRPr kumimoji="1" sz="1200" kern="1200">
        <a:solidFill>
          <a:srgbClr val="000000"/>
        </a:solidFill>
        <a:latin typeface="Times New Roman" charset="0"/>
        <a:ea typeface="ＭＳ Ｐゴシック" charset="-128"/>
        <a:cs typeface="+mn-cs"/>
      </a:defRPr>
    </a:lvl3pPr>
    <a:lvl4pPr marL="1598645" indent="-228377" algn="l" defTabSz="448829" rtl="0" eaLnBrk="0" fontAlgn="base" hangingPunct="0">
      <a:spcBef>
        <a:spcPct val="30000"/>
      </a:spcBef>
      <a:spcAft>
        <a:spcPct val="0"/>
      </a:spcAft>
      <a:buClr>
        <a:srgbClr val="000000"/>
      </a:buClr>
      <a:buSzPct val="100000"/>
      <a:buFont typeface="Times New Roman" pitchFamily="-110" charset="0"/>
      <a:defRPr kumimoji="1" sz="1200" kern="1200">
        <a:solidFill>
          <a:srgbClr val="000000"/>
        </a:solidFill>
        <a:latin typeface="Times New Roman" charset="0"/>
        <a:ea typeface="ＭＳ Ｐゴシック" charset="-128"/>
        <a:cs typeface="+mn-cs"/>
      </a:defRPr>
    </a:lvl4pPr>
    <a:lvl5pPr marL="2055402" indent="-228377" algn="l" defTabSz="448829" rtl="0" eaLnBrk="0" fontAlgn="base" hangingPunct="0">
      <a:spcBef>
        <a:spcPct val="30000"/>
      </a:spcBef>
      <a:spcAft>
        <a:spcPct val="0"/>
      </a:spcAft>
      <a:buClr>
        <a:srgbClr val="000000"/>
      </a:buClr>
      <a:buSzPct val="100000"/>
      <a:buFont typeface="Times New Roman" pitchFamily="-110" charset="0"/>
      <a:defRPr kumimoji="1" sz="1200" kern="1200">
        <a:solidFill>
          <a:srgbClr val="000000"/>
        </a:solidFill>
        <a:latin typeface="Times New Roman" charset="0"/>
        <a:ea typeface="ＭＳ Ｐゴシック" charset="-128"/>
        <a:cs typeface="+mn-cs"/>
      </a:defRPr>
    </a:lvl5pPr>
    <a:lvl6pPr marL="2283781" algn="l" defTabSz="456756" rtl="0" eaLnBrk="1" latinLnBrk="0" hangingPunct="1">
      <a:defRPr kumimoji="1" sz="1200" kern="1200">
        <a:solidFill>
          <a:schemeClr val="tx1"/>
        </a:solidFill>
        <a:latin typeface="+mn-lt"/>
        <a:ea typeface="+mn-ea"/>
        <a:cs typeface="+mn-cs"/>
      </a:defRPr>
    </a:lvl6pPr>
    <a:lvl7pPr marL="2740536" algn="l" defTabSz="456756" rtl="0" eaLnBrk="1" latinLnBrk="0" hangingPunct="1">
      <a:defRPr kumimoji="1" sz="1200" kern="1200">
        <a:solidFill>
          <a:schemeClr val="tx1"/>
        </a:solidFill>
        <a:latin typeface="+mn-lt"/>
        <a:ea typeface="+mn-ea"/>
        <a:cs typeface="+mn-cs"/>
      </a:defRPr>
    </a:lvl7pPr>
    <a:lvl8pPr marL="3197294" algn="l" defTabSz="456756" rtl="0" eaLnBrk="1" latinLnBrk="0" hangingPunct="1">
      <a:defRPr kumimoji="1" sz="1200" kern="1200">
        <a:solidFill>
          <a:schemeClr val="tx1"/>
        </a:solidFill>
        <a:latin typeface="+mn-lt"/>
        <a:ea typeface="+mn-ea"/>
        <a:cs typeface="+mn-cs"/>
      </a:defRPr>
    </a:lvl8pPr>
    <a:lvl9pPr marL="3654049" algn="l" defTabSz="456756"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1033463" y="657225"/>
            <a:ext cx="4371975" cy="3279775"/>
          </a:xfrm>
        </p:spPr>
      </p:sp>
      <p:sp>
        <p:nvSpPr>
          <p:cNvPr id="3" name="ノート プレースホルダ 2"/>
          <p:cNvSpPr>
            <a:spLocks noGrp="1"/>
          </p:cNvSpPr>
          <p:nvPr>
            <p:ph type="body" idx="1"/>
          </p:nvPr>
        </p:nvSpPr>
        <p:spPr/>
        <p:txBody>
          <a:bodyPr>
            <a:normAutofit/>
          </a:bodyPr>
          <a:lstStyle/>
          <a:p>
            <a:endParaRPr kumimoji="1"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1033463" y="657225"/>
            <a:ext cx="4371975" cy="3279775"/>
          </a:xfrm>
        </p:spPr>
      </p:sp>
      <p:sp>
        <p:nvSpPr>
          <p:cNvPr id="3" name="ノート プレースホルダ 2"/>
          <p:cNvSpPr>
            <a:spLocks noGrp="1"/>
          </p:cNvSpPr>
          <p:nvPr>
            <p:ph type="body" idx="1"/>
          </p:nvPr>
        </p:nvSpPr>
        <p:spPr/>
        <p:txBody>
          <a:bodyPr>
            <a:normAutofit/>
          </a:bodyPr>
          <a:lstStyle/>
          <a:p>
            <a:endParaRPr kumimoji="1" lang="ja-JP"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1033463" y="657225"/>
            <a:ext cx="4371975" cy="3279775"/>
          </a:xfrm>
        </p:spPr>
      </p:sp>
      <p:sp>
        <p:nvSpPr>
          <p:cNvPr id="3" name="ノート プレースホルダ 2"/>
          <p:cNvSpPr>
            <a:spLocks noGrp="1"/>
          </p:cNvSpPr>
          <p:nvPr>
            <p:ph type="body" idx="1"/>
          </p:nvPr>
        </p:nvSpPr>
        <p:spPr/>
        <p:txBody>
          <a:bodyPr>
            <a:normAutofit/>
          </a:bodyPr>
          <a:lstStyle/>
          <a:p>
            <a:endParaRPr kumimoji="1" lang="ja-JP"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033463" y="657225"/>
            <a:ext cx="4371975" cy="3279775"/>
          </a:xfrm>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900103854"/>
      </p:ext>
    </p:extLst>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403822364"/>
      </p:ext>
    </p:extLst>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027673188"/>
      </p:ext>
    </p:extLst>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69417027"/>
      </p:ext>
    </p:extLst>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000744144"/>
      </p:ext>
    </p:extLst>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Rectangle 1"/>
          <p:cNvSpPr>
            <a:spLocks noGrp="1" noRot="1" noChangeAspect="1" noChangeArrowheads="1"/>
          </p:cNvSpPr>
          <p:nvPr>
            <p:ph type="sldImg"/>
          </p:nvPr>
        </p:nvSpPr>
        <p:spPr/>
      </p:sp>
      <p:sp>
        <p:nvSpPr>
          <p:cNvPr id="49155" name="Rectangle 2"/>
          <p:cNvSpPr>
            <a:spLocks noGrp="1" noChangeArrowheads="1"/>
          </p:cNvSpPr>
          <p:nvPr>
            <p:ph type="body" idx="1"/>
          </p:nvPr>
        </p:nvSpPr>
        <p:spPr>
          <a:noFill/>
          <a:ln w="9525"/>
        </p:spPr>
        <p:txBody>
          <a:bodyPr/>
          <a:lstStyle/>
          <a:p>
            <a:r>
              <a:rPr kumimoji="0" lang="ja-JP" altLang="en-US"/>
              <a:t>この図はガンマ線のエネルギーのヒストグラムであり，ここから１トレインあたり，</a:t>
            </a:r>
            <a:r>
              <a:rPr kumimoji="0" lang="en-US" altLang="ja-JP"/>
              <a:t>123.8</a:t>
            </a:r>
            <a:r>
              <a:rPr kumimoji="0" lang="ja-JP" altLang="en-US"/>
              <a:t>個のガンマ線を検出したことになる．</a:t>
            </a:r>
            <a:endParaRPr kumimoji="0" lang="en-US" altLang="ja-JP"/>
          </a:p>
          <a:p>
            <a:r>
              <a:rPr kumimoji="0" lang="ja-JP" altLang="en-US"/>
              <a:t>また，この図は高い時間分解能を持った検出器でバンチ毎のガンマ線生成量を測定した結果です．</a:t>
            </a:r>
            <a:endParaRPr kumimoji="0" lang="en-US" altLang="ja-JP"/>
          </a:p>
          <a:p>
            <a:r>
              <a:rPr kumimoji="0" lang="ja-JP" altLang="en-US"/>
              <a:t>各バンチごとに安定してガンマ線生成が行われていることがわかる．</a:t>
            </a:r>
            <a:endParaRPr kumimoji="0" lang="en-US" altLang="ja-JP"/>
          </a:p>
          <a:p>
            <a:endParaRPr kumimoji="0" lang="en-US" altLang="ja-JP"/>
          </a:p>
          <a:p>
            <a:r>
              <a:rPr kumimoji="0" lang="en-US" altLang="ja-JP"/>
              <a:t>This figure is a histogram of gamma-ray energy, we are able to detect 123.8 gamma per train.</a:t>
            </a:r>
          </a:p>
          <a:p>
            <a:r>
              <a:rPr kumimoji="0" lang="en-US" altLang="ja-JP"/>
              <a:t>This figure is result of measurment of number of gamma-ray for each bunch with a high time resolution detector.</a:t>
            </a:r>
          </a:p>
          <a:p>
            <a:r>
              <a:rPr kumimoji="0" lang="en-US" altLang="ja-JP"/>
              <a:t>We found gamma-ray generation is performed stably for each bunch.</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1202" name="Rectangle 1"/>
          <p:cNvSpPr>
            <a:spLocks noGrp="1" noRot="1" noChangeAspect="1" noChangeArrowheads="1"/>
          </p:cNvSpPr>
          <p:nvPr>
            <p:ph type="sldImg"/>
          </p:nvPr>
        </p:nvSpPr>
        <p:spPr/>
      </p:sp>
      <p:sp>
        <p:nvSpPr>
          <p:cNvPr id="51203" name="Rectangle 2"/>
          <p:cNvSpPr>
            <a:spLocks noGrp="1" noChangeArrowheads="1"/>
          </p:cNvSpPr>
          <p:nvPr>
            <p:ph type="body" idx="1"/>
          </p:nvPr>
        </p:nvSpPr>
        <p:spPr>
          <a:noFill/>
          <a:ln w="9525"/>
        </p:spPr>
        <p:txBody>
          <a:bodyPr/>
          <a:lstStyle/>
          <a:p>
            <a:r>
              <a:rPr kumimoji="0" lang="en-US" altLang="ja-JP"/>
              <a:t>6</a:t>
            </a:r>
            <a:r>
              <a:rPr kumimoji="0" lang="ja-JP" altLang="en-US"/>
              <a:t>月に多くのガンマ線を得たが，共振器に対する定量的理解は出来ていなかった．</a:t>
            </a:r>
            <a:endParaRPr kumimoji="0" lang="en-US" altLang="ja-JP"/>
          </a:p>
          <a:p>
            <a:r>
              <a:rPr kumimoji="0" lang="ja-JP" altLang="en-US"/>
              <a:t>デザインでは</a:t>
            </a:r>
            <a:r>
              <a:rPr kumimoji="0" lang="en-US" altLang="ja-JP"/>
              <a:t>4800</a:t>
            </a:r>
            <a:r>
              <a:rPr kumimoji="0" lang="ja-JP" altLang="en-US"/>
              <a:t>とした共振器のフィネスは実測で</a:t>
            </a:r>
            <a:r>
              <a:rPr kumimoji="0" lang="en-US" altLang="ja-JP"/>
              <a:t>4000</a:t>
            </a:r>
            <a:r>
              <a:rPr kumimoji="0" lang="ja-JP" altLang="en-US"/>
              <a:t>～</a:t>
            </a:r>
            <a:r>
              <a:rPr kumimoji="0" lang="en-US" altLang="ja-JP"/>
              <a:t>5500</a:t>
            </a:r>
            <a:r>
              <a:rPr kumimoji="0" lang="ja-JP" altLang="en-US"/>
              <a:t>と大きな誤差をもっており決めきれていなかった．</a:t>
            </a:r>
            <a:endParaRPr kumimoji="0" lang="en-US" altLang="ja-JP"/>
          </a:p>
          <a:p>
            <a:r>
              <a:rPr kumimoji="0" lang="ja-JP" altLang="en-US"/>
              <a:t>そのため，増大率が不明なので，蓄積パワーの定量的理解は出来ておらず，共振器への入射強度など不確定な要素が多聞にあった．</a:t>
            </a:r>
            <a:endParaRPr kumimoji="0" lang="en-US" altLang="ja-JP"/>
          </a:p>
          <a:p>
            <a:r>
              <a:rPr kumimoji="0" lang="ja-JP" altLang="en-US"/>
              <a:t>また，円形になるように設計されたが，ガンマ線収量のバーティカルスキャンではデザイン値ではありえない値になっており，電子との衝突点におけるレーザープロファイルはブラックボックスだった．</a:t>
            </a:r>
            <a:endParaRPr kumimoji="0" lang="en-US" altLang="ja-JP"/>
          </a:p>
          <a:p>
            <a:r>
              <a:rPr kumimoji="0" lang="ja-JP" altLang="en-US"/>
              <a:t>つまり，共振器に対して我々は全くの無知であった．</a:t>
            </a:r>
            <a:endParaRPr kumimoji="0" lang="en-US" altLang="ja-JP"/>
          </a:p>
          <a:p>
            <a:endParaRPr kumimoji="0" lang="en-US" altLang="ja-JP"/>
          </a:p>
          <a:p>
            <a:r>
              <a:rPr kumimoji="0" lang="en-US" altLang="ja-JP"/>
              <a:t>In june we got better gamma-ray than path, we could not understand quantitatively for cavity.</a:t>
            </a:r>
          </a:p>
          <a:p>
            <a:r>
              <a:rPr kumimoji="0" lang="en-US" altLang="ja-JP"/>
              <a:t>Finesse of cavity was designed  </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1033463" y="657225"/>
            <a:ext cx="4371975" cy="3279775"/>
          </a:xfrm>
        </p:spPr>
      </p:sp>
      <p:sp>
        <p:nvSpPr>
          <p:cNvPr id="3" name="ノート プレースホルダ 2"/>
          <p:cNvSpPr>
            <a:spLocks noGrp="1"/>
          </p:cNvSpPr>
          <p:nvPr>
            <p:ph type="body" idx="1"/>
          </p:nvPr>
        </p:nvSpPr>
        <p:spPr/>
        <p:txBody>
          <a:bodyPr>
            <a:normAutofit/>
          </a:bodyPr>
          <a:lstStyle/>
          <a:p>
            <a:endParaRPr kumimoji="1" lang="ja-JP"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4274" name="Rectangle 1"/>
          <p:cNvSpPr>
            <a:spLocks noGrp="1" noRot="1" noChangeAspect="1" noChangeArrowheads="1"/>
          </p:cNvSpPr>
          <p:nvPr>
            <p:ph type="sldImg"/>
          </p:nvPr>
        </p:nvSpPr>
        <p:spPr/>
      </p:sp>
      <p:sp>
        <p:nvSpPr>
          <p:cNvPr id="54275" name="Rectangle 2"/>
          <p:cNvSpPr>
            <a:spLocks noGrp="1" noChangeArrowheads="1"/>
          </p:cNvSpPr>
          <p:nvPr>
            <p:ph type="body" idx="1"/>
          </p:nvPr>
        </p:nvSpPr>
        <p:spPr>
          <a:noFill/>
          <a:ln w="9525"/>
        </p:spPr>
        <p:txBody>
          <a:bodyPr/>
          <a:lstStyle/>
          <a:p>
            <a:r>
              <a:rPr kumimoji="0" lang="ja-JP" altLang="en-US"/>
              <a:t>共振器の様々な点で強度を測定すると，共振器は約</a:t>
            </a:r>
            <a:r>
              <a:rPr kumimoji="0" lang="en-US" altLang="ja-JP"/>
              <a:t>1W</a:t>
            </a:r>
            <a:r>
              <a:rPr kumimoji="0" lang="ja-JP" altLang="en-US"/>
              <a:t>の吸収があることが分かった．</a:t>
            </a:r>
            <a:endParaRPr kumimoji="0" lang="en-US" altLang="ja-JP"/>
          </a:p>
          <a:p>
            <a:r>
              <a:rPr kumimoji="0" lang="ja-JP" altLang="en-US"/>
              <a:t>この熱は鏡で反射される際に，鏡の吸収で起きると考えられる．</a:t>
            </a:r>
            <a:endParaRPr kumimoji="0" lang="en-US" altLang="ja-JP"/>
          </a:p>
          <a:p>
            <a:r>
              <a:rPr kumimoji="0" lang="ja-JP" altLang="en-US"/>
              <a:t>その熱が鏡にたまり，鏡が熱膨張を起こし，曲率の変化が起きてしまう．</a:t>
            </a:r>
            <a:endParaRPr kumimoji="0" lang="en-US" altLang="ja-JP"/>
          </a:p>
          <a:p>
            <a:r>
              <a:rPr kumimoji="0" lang="ja-JP" altLang="en-US"/>
              <a:t>この曲率の変化により，透過光プロファイルの変化起きる．</a:t>
            </a:r>
            <a:endParaRPr kumimoji="0" lang="en-US" altLang="ja-JP"/>
          </a:p>
          <a:p>
            <a:r>
              <a:rPr kumimoji="0" lang="ja-JP" altLang="en-US"/>
              <a:t>そのため，共振器に入射すべきレーザープロファイルが変化するので，入射効率が低下して，蓄積強度が低下する．</a:t>
            </a:r>
            <a:endParaRPr kumimoji="0" lang="en-US" altLang="ja-JP"/>
          </a:p>
          <a:p>
            <a:r>
              <a:rPr kumimoji="0" lang="ja-JP" altLang="en-US"/>
              <a:t>現在，重力波のグループと低吸収ミラーの開発を進めている．</a:t>
            </a:r>
            <a:endParaRPr kumimoji="0" lang="en-US" altLang="ja-JP"/>
          </a:p>
          <a:p>
            <a:endParaRPr kumimoji="0" lang="en-US" altLang="ja-JP"/>
          </a:p>
          <a:p>
            <a:r>
              <a:rPr kumimoji="0" lang="en-US" altLang="ja-JP"/>
              <a:t>Intensity is measured at various points of cavity,  we found that cavity have an absorption of  about 1W.</a:t>
            </a:r>
          </a:p>
          <a:p>
            <a:r>
              <a:rPr kumimoji="0" lang="en-US" altLang="ja-JP"/>
              <a:t>We considere that mirror absorp heart, when light reflection on mirror.</a:t>
            </a:r>
          </a:p>
          <a:p>
            <a:r>
              <a:rPr kumimoji="0" lang="en-US" altLang="ja-JP"/>
              <a:t>Heat is accumulated in mirror, mirror coause thermal expansion, change in mirror curvature occur.</a:t>
            </a:r>
          </a:p>
          <a:p>
            <a:r>
              <a:rPr kumimoji="0" lang="en-US" altLang="ja-JP"/>
              <a:t>Change in transmitted light profile occur by this change of carvature.</a:t>
            </a:r>
          </a:p>
          <a:p>
            <a:r>
              <a:rPr kumimoji="0" lang="en-US" altLang="ja-JP"/>
              <a:t>Therefore, since change in laser profile to be incident to cavity, indent efficiency is reduced, intensity in cavity is reduced.</a:t>
            </a:r>
          </a:p>
          <a:p>
            <a:r>
              <a:rPr kumimoji="0" lang="en-US" altLang="ja-JP"/>
              <a:t>We are developing a low absorption mirror with gravitaonal waves  group.</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7346" name="Rectangle 1"/>
          <p:cNvSpPr>
            <a:spLocks noGrp="1" noRot="1" noChangeAspect="1" noChangeArrowheads="1"/>
          </p:cNvSpPr>
          <p:nvPr>
            <p:ph type="sldImg"/>
          </p:nvPr>
        </p:nvSpPr>
        <p:spPr/>
      </p:sp>
      <p:sp>
        <p:nvSpPr>
          <p:cNvPr id="57347" name="Rectangle 2"/>
          <p:cNvSpPr>
            <a:spLocks noGrp="1" noChangeArrowheads="1"/>
          </p:cNvSpPr>
          <p:nvPr>
            <p:ph type="body" idx="1"/>
          </p:nvPr>
        </p:nvSpPr>
        <p:spPr>
          <a:noFill/>
          <a:ln w="9525"/>
        </p:spPr>
        <p:txBody>
          <a:bodyPr/>
          <a:lstStyle/>
          <a:p>
            <a:endParaRPr kumimoji="0" lang="en-US" altLang="ja-JP"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9394" name="Rectangle 1"/>
          <p:cNvSpPr>
            <a:spLocks noGrp="1" noRot="1" noChangeAspect="1" noChangeArrowheads="1"/>
          </p:cNvSpPr>
          <p:nvPr>
            <p:ph type="sldImg"/>
          </p:nvPr>
        </p:nvSpPr>
        <p:spPr/>
      </p:sp>
      <p:sp>
        <p:nvSpPr>
          <p:cNvPr id="59395" name="Rectangle 2"/>
          <p:cNvSpPr>
            <a:spLocks noGrp="1" noChangeArrowheads="1"/>
          </p:cNvSpPr>
          <p:nvPr>
            <p:ph type="body" idx="1"/>
          </p:nvPr>
        </p:nvSpPr>
        <p:spPr>
          <a:noFill/>
          <a:ln w="9525"/>
        </p:spPr>
        <p:txBody>
          <a:bodyPr/>
          <a:lstStyle/>
          <a:p>
            <a:endParaRPr kumimoji="0" lang="en-US" altLang="ja-JP"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033463" y="657225"/>
            <a:ext cx="4371975" cy="3279775"/>
          </a:xfrm>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191248181"/>
      </p:ext>
    </p:extLst>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1033463" y="657225"/>
            <a:ext cx="4371975" cy="3279775"/>
          </a:xfrm>
        </p:spPr>
      </p:sp>
      <p:sp>
        <p:nvSpPr>
          <p:cNvPr id="3" name="ノート プレースホルダ 2"/>
          <p:cNvSpPr>
            <a:spLocks noGrp="1"/>
          </p:cNvSpPr>
          <p:nvPr>
            <p:ph type="body" idx="1"/>
          </p:nvPr>
        </p:nvSpPr>
        <p:spPr/>
        <p:txBody>
          <a:bodyPr>
            <a:normAutofit/>
          </a:bodyPr>
          <a:lstStyle/>
          <a:p>
            <a:endParaRPr kumimoji="1"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1033463" y="657225"/>
            <a:ext cx="4371975" cy="3279775"/>
          </a:xfrm>
        </p:spPr>
      </p:sp>
      <p:sp>
        <p:nvSpPr>
          <p:cNvPr id="3" name="ノート プレースホルダ 2"/>
          <p:cNvSpPr>
            <a:spLocks noGrp="1"/>
          </p:cNvSpPr>
          <p:nvPr>
            <p:ph type="body" idx="1"/>
          </p:nvPr>
        </p:nvSpPr>
        <p:spPr/>
        <p:txBody>
          <a:bodyPr>
            <a:normAutofit/>
          </a:bodyPr>
          <a:lstStyle/>
          <a:p>
            <a:endParaRPr kumimoji="1"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1033463" y="657225"/>
            <a:ext cx="4371975" cy="3279775"/>
          </a:xfrm>
        </p:spPr>
      </p:sp>
      <p:sp>
        <p:nvSpPr>
          <p:cNvPr id="3" name="ノート プレースホルダ 2"/>
          <p:cNvSpPr>
            <a:spLocks noGrp="1"/>
          </p:cNvSpPr>
          <p:nvPr>
            <p:ph type="body" idx="1"/>
          </p:nvPr>
        </p:nvSpPr>
        <p:spPr/>
        <p:txBody>
          <a:bodyPr>
            <a:normAutofit/>
          </a:bodyPr>
          <a:lstStyle/>
          <a:p>
            <a:endParaRPr kumimoji="1" lang="ja-JP"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1033463" y="657225"/>
            <a:ext cx="4371975" cy="3279775"/>
          </a:xfrm>
        </p:spPr>
      </p:sp>
      <p:sp>
        <p:nvSpPr>
          <p:cNvPr id="3" name="ノート プレースホルダ 2"/>
          <p:cNvSpPr>
            <a:spLocks noGrp="1"/>
          </p:cNvSpPr>
          <p:nvPr>
            <p:ph type="body" idx="1"/>
          </p:nvPr>
        </p:nvSpPr>
        <p:spPr/>
        <p:txBody>
          <a:bodyPr>
            <a:normAutofit/>
          </a:bodyPr>
          <a:lstStyle/>
          <a:p>
            <a:endParaRPr kumimoji="1" lang="ja-JP" altLang="en-US"/>
          </a:p>
        </p:txBody>
      </p:sp>
      <p:sp>
        <p:nvSpPr>
          <p:cNvPr id="4" name="スライド番号プレースホルダ 3"/>
          <p:cNvSpPr>
            <a:spLocks noGrp="1"/>
          </p:cNvSpPr>
          <p:nvPr>
            <p:ph type="sldNum" sz="quarter" idx="10"/>
          </p:nvPr>
        </p:nvSpPr>
        <p:spPr>
          <a:xfrm>
            <a:off x="4021984" y="9721214"/>
            <a:ext cx="3075727" cy="511810"/>
          </a:xfrm>
          <a:prstGeom prst="rect">
            <a:avLst/>
          </a:prstGeom>
        </p:spPr>
        <p:txBody>
          <a:bodyPr lIns="91564" tIns="45782" rIns="91564" bIns="45782"/>
          <a:lstStyle/>
          <a:p>
            <a:fld id="{72AC2D29-D823-4C81-B69B-C2C2FC535754}" type="slidenum">
              <a:rPr lang="fr-FR" altLang="ja-JP" smtClean="0"/>
              <a:pPr/>
              <a:t>7</a:t>
            </a:fld>
            <a:endParaRPr lang="fr-FR" altLang="ja-JP"/>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000744144"/>
      </p:ext>
    </p:extLst>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7106" name="Rectangle 1"/>
          <p:cNvSpPr>
            <a:spLocks noGrp="1" noRot="1" noChangeAspect="1" noChangeArrowheads="1"/>
          </p:cNvSpPr>
          <p:nvPr>
            <p:ph type="sldImg"/>
          </p:nvPr>
        </p:nvSpPr>
        <p:spPr/>
      </p:sp>
      <p:sp>
        <p:nvSpPr>
          <p:cNvPr id="47107" name="Rectangle 2"/>
          <p:cNvSpPr>
            <a:spLocks noGrp="1" noChangeArrowheads="1"/>
          </p:cNvSpPr>
          <p:nvPr>
            <p:ph type="body" idx="1"/>
          </p:nvPr>
        </p:nvSpPr>
        <p:spPr>
          <a:noFill/>
          <a:ln w="9525"/>
        </p:spPr>
        <p:txBody>
          <a:bodyPr/>
          <a:lstStyle/>
          <a:p>
            <a:endParaRPr kumimoji="0" lang="en-US" altLang="ja-JP"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a:xfrm>
            <a:off x="1033463" y="657225"/>
            <a:ext cx="4371975" cy="3279775"/>
          </a:xfrm>
        </p:spPr>
      </p:sp>
      <p:sp>
        <p:nvSpPr>
          <p:cNvPr id="3" name="ノート プレースホルダ 2"/>
          <p:cNvSpPr>
            <a:spLocks noGrp="1"/>
          </p:cNvSpPr>
          <p:nvPr>
            <p:ph type="body" idx="1"/>
          </p:nvPr>
        </p:nvSpPr>
        <p:spPr/>
        <p:txBody>
          <a:bodyPr>
            <a:normAutofit/>
          </a:bodyPr>
          <a:lstStyle/>
          <a:p>
            <a:endParaRPr kumimoji="1"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55650" y="2347913"/>
            <a:ext cx="8569325" cy="1620837"/>
          </a:xfrm>
          <a:prstGeom prst="rect">
            <a:avLst/>
          </a:prstGeom>
        </p:spPr>
        <p:txBody>
          <a:bodyPr vert="horz" lIns="91350" tIns="45676" rIns="91350" bIns="45676"/>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512888" y="4283075"/>
            <a:ext cx="7056438" cy="1931987"/>
          </a:xfrm>
          <a:prstGeom prst="rect">
            <a:avLst/>
          </a:prstGeom>
        </p:spPr>
        <p:txBody>
          <a:bodyPr vert="horz" lIns="91350" tIns="45676" rIns="91350" bIns="45676"/>
          <a:lstStyle>
            <a:lvl1pPr marL="0" indent="0" algn="ctr">
              <a:buNone/>
              <a:defRPr/>
            </a:lvl1pPr>
            <a:lvl2pPr marL="456756" indent="0" algn="ctr">
              <a:buNone/>
              <a:defRPr/>
            </a:lvl2pPr>
            <a:lvl3pPr marL="913511" indent="0" algn="ctr">
              <a:buNone/>
              <a:defRPr/>
            </a:lvl3pPr>
            <a:lvl4pPr marL="1370268" indent="0" algn="ctr">
              <a:buNone/>
              <a:defRPr/>
            </a:lvl4pPr>
            <a:lvl5pPr marL="1827023" indent="0" algn="ctr">
              <a:buNone/>
              <a:defRPr/>
            </a:lvl5pPr>
            <a:lvl6pPr marL="2283781" indent="0" algn="ctr">
              <a:buNone/>
              <a:defRPr/>
            </a:lvl6pPr>
            <a:lvl7pPr marL="2740536" indent="0" algn="ctr">
              <a:buNone/>
              <a:defRPr/>
            </a:lvl7pPr>
            <a:lvl8pPr marL="3197294" indent="0" algn="ctr">
              <a:buNone/>
              <a:defRPr/>
            </a:lvl8pPr>
            <a:lvl9pPr marL="3654049" indent="0" algn="ctr">
              <a:buNone/>
              <a:defRPr/>
            </a:lvl9pPr>
          </a:lstStyle>
          <a:p>
            <a:r>
              <a:rPr lang="ja-JP" altLang="en-US" smtClean="0"/>
              <a:t>マスタ サブタイトルの書式設定</a:t>
            </a:r>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504834" y="303224"/>
            <a:ext cx="9072563" cy="1258887"/>
          </a:xfrm>
          <a:prstGeom prst="rect">
            <a:avLst/>
          </a:prstGeom>
        </p:spPr>
        <p:txBody>
          <a:bodyPr vert="horz" lIns="91350" tIns="45676" rIns="91350" bIns="45676"/>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504834" y="1763713"/>
            <a:ext cx="9072563" cy="4989512"/>
          </a:xfrm>
          <a:prstGeom prst="rect">
            <a:avLst/>
          </a:prstGeom>
        </p:spPr>
        <p:txBody>
          <a:bodyPr vert="eaVert" lIns="91350" tIns="45676" rIns="91350" bIns="45676"/>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縦書きタイトル/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310438" y="303213"/>
            <a:ext cx="2266950" cy="6450012"/>
          </a:xfrm>
          <a:prstGeom prst="rect">
            <a:avLst/>
          </a:prstGeom>
        </p:spPr>
        <p:txBody>
          <a:bodyPr vert="eaVert" lIns="91350" tIns="45676" rIns="91350" bIns="45676"/>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504834" y="303213"/>
            <a:ext cx="6653213" cy="6450012"/>
          </a:xfrm>
          <a:prstGeom prst="rect">
            <a:avLst/>
          </a:prstGeom>
        </p:spPr>
        <p:txBody>
          <a:bodyPr vert="eaVert" lIns="91350" tIns="45676" rIns="91350" bIns="45676"/>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Obj" preserve="1">
  <p:cSld name="タイトル、テキスト、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04834" y="303224"/>
            <a:ext cx="9072563" cy="1258887"/>
          </a:xfrm>
          <a:prstGeom prst="rect">
            <a:avLst/>
          </a:prstGeom>
        </p:spPr>
        <p:txBody>
          <a:bodyPr vert="horz" lIns="91350" tIns="45676" rIns="91350" bIns="45676"/>
          <a:lstStyle/>
          <a:p>
            <a:r>
              <a:rPr lang="ja-JP" altLang="en-US" smtClean="0"/>
              <a:t>マスタ タイトルの書式設定</a:t>
            </a:r>
            <a:endParaRPr lang="ja-JP" altLang="en-US"/>
          </a:p>
        </p:txBody>
      </p:sp>
      <p:sp>
        <p:nvSpPr>
          <p:cNvPr id="3" name="テキスト プレースホルダ 2"/>
          <p:cNvSpPr>
            <a:spLocks noGrp="1"/>
          </p:cNvSpPr>
          <p:nvPr>
            <p:ph type="body" sz="half" idx="1"/>
          </p:nvPr>
        </p:nvSpPr>
        <p:spPr>
          <a:xfrm>
            <a:off x="504825" y="1763713"/>
            <a:ext cx="4459288" cy="4989512"/>
          </a:xfrm>
          <a:prstGeom prst="rect">
            <a:avLst/>
          </a:prstGeom>
        </p:spPr>
        <p:txBody>
          <a:bodyPr vert="horz" lIns="91350" tIns="45676" rIns="91350" bIns="45676"/>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5116523" y="1763713"/>
            <a:ext cx="4460875" cy="4989512"/>
          </a:xfrm>
          <a:prstGeom prst="rect">
            <a:avLst/>
          </a:prstGeom>
        </p:spPr>
        <p:txBody>
          <a:bodyPr vert="horz" lIns="91350" tIns="45676" rIns="91350" bIns="45676"/>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chart" preserve="1">
  <p:cSld name="タイトルとグラフ">
    <p:spTree>
      <p:nvGrpSpPr>
        <p:cNvPr id="1" name=""/>
        <p:cNvGrpSpPr/>
        <p:nvPr/>
      </p:nvGrpSpPr>
      <p:grpSpPr>
        <a:xfrm>
          <a:off x="0" y="0"/>
          <a:ext cx="0" cy="0"/>
          <a:chOff x="0" y="0"/>
          <a:chExt cx="0" cy="0"/>
        </a:xfrm>
      </p:grpSpPr>
      <p:sp>
        <p:nvSpPr>
          <p:cNvPr id="2" name="タイトル 1"/>
          <p:cNvSpPr>
            <a:spLocks noGrp="1"/>
          </p:cNvSpPr>
          <p:nvPr>
            <p:ph type="title"/>
          </p:nvPr>
        </p:nvSpPr>
        <p:spPr>
          <a:xfrm>
            <a:off x="504834" y="303224"/>
            <a:ext cx="9072563" cy="1258887"/>
          </a:xfrm>
          <a:prstGeom prst="rect">
            <a:avLst/>
          </a:prstGeom>
        </p:spPr>
        <p:txBody>
          <a:bodyPr vert="horz" lIns="91350" tIns="45676" rIns="91350" bIns="45676"/>
          <a:lstStyle/>
          <a:p>
            <a:r>
              <a:rPr lang="ja-JP" altLang="en-US" smtClean="0"/>
              <a:t>マスタ タイトルの書式設定</a:t>
            </a:r>
            <a:endParaRPr lang="ja-JP" altLang="en-US"/>
          </a:p>
        </p:txBody>
      </p:sp>
      <p:sp>
        <p:nvSpPr>
          <p:cNvPr id="3" name="グラフ プレースホルダ 2"/>
          <p:cNvSpPr>
            <a:spLocks noGrp="1"/>
          </p:cNvSpPr>
          <p:nvPr>
            <p:ph type="chart" idx="1"/>
          </p:nvPr>
        </p:nvSpPr>
        <p:spPr>
          <a:xfrm>
            <a:off x="504834" y="1763713"/>
            <a:ext cx="9072563" cy="4989512"/>
          </a:xfrm>
          <a:prstGeom prst="rect">
            <a:avLst/>
          </a:prstGeom>
        </p:spPr>
        <p:txBody>
          <a:bodyPr vert="horz" lIns="91350" tIns="45676" rIns="91350" bIns="45676"/>
          <a:lstStyle/>
          <a:p>
            <a:pPr lvl="0"/>
            <a:endParaRPr lang="ja-JP" altLang="en-US" noProof="0" smtClean="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name="ユーザー設定レイアウト">
    <p:spTree>
      <p:nvGrpSpPr>
        <p:cNvPr id="1" name=""/>
        <p:cNvGrpSpPr/>
        <p:nvPr/>
      </p:nvGrpSpPr>
      <p:grpSpPr>
        <a:xfrm>
          <a:off x="0" y="0"/>
          <a:ext cx="0" cy="0"/>
          <a:chOff x="0" y="0"/>
          <a:chExt cx="0" cy="0"/>
        </a:xfrm>
      </p:grpSpPr>
      <p:sp>
        <p:nvSpPr>
          <p:cNvPr id="2" name="タイトル 1"/>
          <p:cNvSpPr>
            <a:spLocks noGrp="1"/>
          </p:cNvSpPr>
          <p:nvPr>
            <p:ph type="title"/>
          </p:nvPr>
        </p:nvSpPr>
        <p:spPr>
          <a:xfrm>
            <a:off x="503238" y="301625"/>
            <a:ext cx="9069388" cy="1260475"/>
          </a:xfrm>
          <a:prstGeom prst="rect">
            <a:avLst/>
          </a:prstGeom>
        </p:spPr>
        <p:txBody>
          <a:bodyPr lIns="91350" tIns="45676" rIns="91350" bIns="45676"/>
          <a:lstStyle/>
          <a:p>
            <a:r>
              <a:rPr lang="ja-JP" altLang="en-US" smtClean="0"/>
              <a:t>マスタ タイトルの書式設定</a:t>
            </a:r>
            <a:endParaRPr lang="ja-JP" altLang="en-US"/>
          </a:p>
        </p:txBody>
      </p:sp>
      <p:sp>
        <p:nvSpPr>
          <p:cNvPr id="3" name="Rectangle 3"/>
          <p:cNvSpPr>
            <a:spLocks noGrp="1" noChangeArrowheads="1"/>
          </p:cNvSpPr>
          <p:nvPr>
            <p:ph type="dt" idx="10"/>
          </p:nvPr>
        </p:nvSpPr>
        <p:spPr>
          <a:xfrm>
            <a:off x="503248" y="6886575"/>
            <a:ext cx="2346325" cy="519113"/>
          </a:xfrm>
          <a:prstGeom prst="rect">
            <a:avLst/>
          </a:prstGeom>
        </p:spPr>
        <p:txBody>
          <a:bodyPr vert="horz" wrap="square" lIns="91350" tIns="45676" rIns="91350" bIns="45676" numCol="1" anchor="t" anchorCtr="0" compatLnSpc="1">
            <a:prstTxWarp prst="textNoShape">
              <a:avLst/>
            </a:prstTxWarp>
          </a:bodyPr>
          <a:lstStyle>
            <a:lvl1pPr eaLnBrk="0" hangingPunct="0">
              <a:lnSpc>
                <a:spcPct val="90000"/>
              </a:lnSpc>
              <a:buClr>
                <a:srgbClr val="000000"/>
              </a:buClr>
              <a:buSzPct val="100000"/>
              <a:buFont typeface="Arial" charset="0"/>
              <a:buNone/>
              <a:defRPr kumimoji="0">
                <a:ea typeface="ヒラギノ角ゴ Pro W3" pitchFamily="-110" charset="-128"/>
              </a:defRPr>
            </a:lvl1pPr>
          </a:lstStyle>
          <a:p>
            <a:endParaRPr lang="en-US" altLang="ja-JP"/>
          </a:p>
        </p:txBody>
      </p:sp>
      <p:sp>
        <p:nvSpPr>
          <p:cNvPr id="4" name="Rectangle 4"/>
          <p:cNvSpPr>
            <a:spLocks noGrp="1" noChangeArrowheads="1"/>
          </p:cNvSpPr>
          <p:nvPr>
            <p:ph type="ftr" idx="11"/>
          </p:nvPr>
        </p:nvSpPr>
        <p:spPr>
          <a:xfrm>
            <a:off x="3448050" y="6886575"/>
            <a:ext cx="3194050" cy="519113"/>
          </a:xfrm>
          <a:prstGeom prst="rect">
            <a:avLst/>
          </a:prstGeom>
        </p:spPr>
        <p:txBody>
          <a:bodyPr vert="horz" wrap="square" lIns="91350" tIns="45676" rIns="91350" bIns="45676" numCol="1" anchor="t" anchorCtr="0" compatLnSpc="1">
            <a:prstTxWarp prst="textNoShape">
              <a:avLst/>
            </a:prstTxWarp>
          </a:bodyPr>
          <a:lstStyle>
            <a:lvl1pPr eaLnBrk="0" hangingPunct="0">
              <a:lnSpc>
                <a:spcPct val="90000"/>
              </a:lnSpc>
              <a:buClr>
                <a:srgbClr val="000000"/>
              </a:buClr>
              <a:buSzPct val="100000"/>
              <a:buFont typeface="Arial" charset="0"/>
              <a:buNone/>
              <a:defRPr kumimoji="0">
                <a:ea typeface="ヒラギノ角ゴ Pro W3" pitchFamily="-110" charset="-128"/>
              </a:defRPr>
            </a:lvl1pPr>
          </a:lstStyle>
          <a:p>
            <a:endParaRPr lang="en-US" altLang="ja-JP"/>
          </a:p>
        </p:txBody>
      </p:sp>
      <p:sp>
        <p:nvSpPr>
          <p:cNvPr id="5" name="Rectangle 5"/>
          <p:cNvSpPr>
            <a:spLocks noGrp="1" noChangeArrowheads="1"/>
          </p:cNvSpPr>
          <p:nvPr>
            <p:ph type="sldNum" idx="12"/>
          </p:nvPr>
        </p:nvSpPr>
        <p:spPr>
          <a:xfrm>
            <a:off x="7227898" y="6886575"/>
            <a:ext cx="2346325" cy="519113"/>
          </a:xfrm>
          <a:prstGeom prst="rect">
            <a:avLst/>
          </a:prstGeom>
        </p:spPr>
        <p:txBody>
          <a:bodyPr vert="horz" wrap="square" lIns="91350" tIns="45676" rIns="91350" bIns="45676" numCol="1" anchor="t" anchorCtr="0" compatLnSpc="1">
            <a:prstTxWarp prst="textNoShape">
              <a:avLst/>
            </a:prstTxWarp>
          </a:bodyPr>
          <a:lstStyle>
            <a:lvl1pPr eaLnBrk="0" hangingPunct="0">
              <a:lnSpc>
                <a:spcPct val="90000"/>
              </a:lnSpc>
              <a:buClr>
                <a:srgbClr val="000000"/>
              </a:buClr>
              <a:buSzPct val="100000"/>
              <a:buFont typeface="Arial" charset="0"/>
              <a:buNone/>
              <a:defRPr kumimoji="0">
                <a:ea typeface="ヒラギノ角ゴ Pro W3" pitchFamily="-110" charset="-128"/>
              </a:defRPr>
            </a:lvl1pPr>
          </a:lstStyle>
          <a:p>
            <a:fld id="{A2BA145A-48C7-4312-9DE5-FB8D02A95442}" type="slidenum">
              <a:rPr lang="en-US" altLang="ja-JP"/>
              <a:pPr/>
              <a:t>‹#›</a:t>
            </a:fld>
            <a:endParaRPr lang="en-US" altLang="ja-JP"/>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56047" y="2348400"/>
            <a:ext cx="8568531" cy="1620430"/>
          </a:xfrm>
        </p:spPr>
        <p:txBody>
          <a:bodyPr/>
          <a:lstStyle/>
          <a:p>
            <a:r>
              <a:rPr lang="ja-JP" altLang="en-US" smtClean="0"/>
              <a:t>マスター タイトルの書式設定</a:t>
            </a:r>
            <a:endParaRPr lang="ja-JP" altLang="en-US"/>
          </a:p>
        </p:txBody>
      </p:sp>
      <p:sp>
        <p:nvSpPr>
          <p:cNvPr id="3" name="サブタイトル 2"/>
          <p:cNvSpPr>
            <a:spLocks noGrp="1"/>
          </p:cNvSpPr>
          <p:nvPr>
            <p:ph type="subTitle" idx="1"/>
          </p:nvPr>
        </p:nvSpPr>
        <p:spPr>
          <a:xfrm>
            <a:off x="1512094" y="4283816"/>
            <a:ext cx="7056438" cy="1931917"/>
          </a:xfrm>
        </p:spPr>
        <p:txBody>
          <a:bodyPr/>
          <a:lstStyle>
            <a:lvl1pPr marL="0" indent="0" algn="ctr">
              <a:buNone/>
              <a:defRPr/>
            </a:lvl1pPr>
            <a:lvl2pPr marL="503972" indent="0" algn="ctr">
              <a:buNone/>
              <a:defRPr/>
            </a:lvl2pPr>
            <a:lvl3pPr marL="1007943" indent="0" algn="ctr">
              <a:buNone/>
              <a:defRPr/>
            </a:lvl3pPr>
            <a:lvl4pPr marL="1511915" indent="0" algn="ctr">
              <a:buNone/>
              <a:defRPr/>
            </a:lvl4pPr>
            <a:lvl5pPr marL="2015886" indent="0" algn="ctr">
              <a:buNone/>
              <a:defRPr/>
            </a:lvl5pPr>
            <a:lvl6pPr marL="2519858" indent="0" algn="ctr">
              <a:buNone/>
              <a:defRPr/>
            </a:lvl6pPr>
            <a:lvl7pPr marL="3023829" indent="0" algn="ctr">
              <a:buNone/>
              <a:defRPr/>
            </a:lvl7pPr>
            <a:lvl8pPr marL="3527801" indent="0" algn="ctr">
              <a:buNone/>
              <a:defRPr/>
            </a:lvl8pPr>
            <a:lvl9pPr marL="4031772" indent="0" algn="ctr">
              <a:buNone/>
              <a:defRPr/>
            </a:lvl9pPr>
          </a:lstStyle>
          <a:p>
            <a:r>
              <a:rPr lang="ja-JP" altLang="en-US" smtClean="0"/>
              <a:t>マスター サブタイトルの書式設定</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solidFill>
                <a:srgbClr val="000000"/>
              </a:solidFill>
            </a:endParaRPr>
          </a:p>
        </p:txBody>
      </p:sp>
      <p:sp>
        <p:nvSpPr>
          <p:cNvPr id="5" name="フッター プレースホルダー 4"/>
          <p:cNvSpPr>
            <a:spLocks noGrp="1"/>
          </p:cNvSpPr>
          <p:nvPr>
            <p:ph type="ftr" sz="quarter" idx="11"/>
          </p:nvPr>
        </p:nvSpPr>
        <p:spPr/>
        <p:txBody>
          <a:bodyPr/>
          <a:lstStyle>
            <a:lvl1pPr>
              <a:defRPr/>
            </a:lvl1pPr>
          </a:lstStyle>
          <a:p>
            <a:endParaRPr lang="en-US" altLang="ja-JP">
              <a:solidFill>
                <a:srgbClr val="000000"/>
              </a:solidFill>
            </a:endParaRPr>
          </a:p>
        </p:txBody>
      </p:sp>
      <p:sp>
        <p:nvSpPr>
          <p:cNvPr id="6" name="スライド番号プレースホルダー 5"/>
          <p:cNvSpPr>
            <a:spLocks noGrp="1"/>
          </p:cNvSpPr>
          <p:nvPr>
            <p:ph type="sldNum" sz="quarter" idx="12"/>
          </p:nvPr>
        </p:nvSpPr>
        <p:spPr/>
        <p:txBody>
          <a:bodyPr/>
          <a:lstStyle>
            <a:lvl1pPr>
              <a:defRPr/>
            </a:lvl1pPr>
          </a:lstStyle>
          <a:p>
            <a:fld id="{1DC1906B-04D3-411A-8DD2-4891C796ACE5}" type="slidenum">
              <a:rPr lang="en-US" altLang="ja-JP">
                <a:solidFill>
                  <a:srgbClr val="000000"/>
                </a:solidFill>
              </a:rPr>
              <a:pPr/>
              <a:t>‹#›</a:t>
            </a:fld>
            <a:endParaRPr lang="en-US" altLang="ja-JP">
              <a:solidFill>
                <a:srgbClr val="000000"/>
              </a:solidFill>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458082571"/>
      </p:ext>
    </p:extLst>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solidFill>
                <a:srgbClr val="000000"/>
              </a:solidFill>
            </a:endParaRPr>
          </a:p>
        </p:txBody>
      </p:sp>
      <p:sp>
        <p:nvSpPr>
          <p:cNvPr id="5" name="フッター プレースホルダー 4"/>
          <p:cNvSpPr>
            <a:spLocks noGrp="1"/>
          </p:cNvSpPr>
          <p:nvPr>
            <p:ph type="ftr" sz="quarter" idx="11"/>
          </p:nvPr>
        </p:nvSpPr>
        <p:spPr/>
        <p:txBody>
          <a:bodyPr/>
          <a:lstStyle>
            <a:lvl1pPr>
              <a:defRPr/>
            </a:lvl1pPr>
          </a:lstStyle>
          <a:p>
            <a:endParaRPr lang="en-US" altLang="ja-JP">
              <a:solidFill>
                <a:srgbClr val="000000"/>
              </a:solidFill>
            </a:endParaRPr>
          </a:p>
        </p:txBody>
      </p:sp>
      <p:sp>
        <p:nvSpPr>
          <p:cNvPr id="6" name="スライド番号プレースホルダー 5"/>
          <p:cNvSpPr>
            <a:spLocks noGrp="1"/>
          </p:cNvSpPr>
          <p:nvPr>
            <p:ph type="sldNum" sz="quarter" idx="12"/>
          </p:nvPr>
        </p:nvSpPr>
        <p:spPr/>
        <p:txBody>
          <a:bodyPr/>
          <a:lstStyle>
            <a:lvl1pPr>
              <a:defRPr/>
            </a:lvl1pPr>
          </a:lstStyle>
          <a:p>
            <a:fld id="{CCE54240-2F74-40C6-B670-876646AE16F1}" type="slidenum">
              <a:rPr lang="en-US" altLang="ja-JP">
                <a:solidFill>
                  <a:srgbClr val="000000"/>
                </a:solidFill>
              </a:rPr>
              <a:pPr/>
              <a:t>‹#›</a:t>
            </a:fld>
            <a:endParaRPr lang="en-US" altLang="ja-JP">
              <a:solidFill>
                <a:srgbClr val="000000"/>
              </a:solidFill>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562739870"/>
      </p:ext>
    </p:extLst>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96300" y="4857792"/>
            <a:ext cx="8568531" cy="1501435"/>
          </a:xfrm>
        </p:spPr>
        <p:txBody>
          <a:bodyPr anchor="t"/>
          <a:lstStyle>
            <a:lvl1pPr algn="l">
              <a:defRPr sz="44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96300" y="3204114"/>
            <a:ext cx="8568531" cy="1653678"/>
          </a:xfrm>
        </p:spPr>
        <p:txBody>
          <a:bodyPr anchor="b"/>
          <a:lstStyle>
            <a:lvl1pPr marL="0" indent="0">
              <a:buNone/>
              <a:defRPr sz="2200"/>
            </a:lvl1pPr>
            <a:lvl2pPr marL="503972" indent="0">
              <a:buNone/>
              <a:defRPr sz="2000"/>
            </a:lvl2pPr>
            <a:lvl3pPr marL="1007943" indent="0">
              <a:buNone/>
              <a:defRPr sz="1800"/>
            </a:lvl3pPr>
            <a:lvl4pPr marL="1511915" indent="0">
              <a:buNone/>
              <a:defRPr sz="1500"/>
            </a:lvl4pPr>
            <a:lvl5pPr marL="2015886" indent="0">
              <a:buNone/>
              <a:defRPr sz="1500"/>
            </a:lvl5pPr>
            <a:lvl6pPr marL="2519858" indent="0">
              <a:buNone/>
              <a:defRPr sz="1500"/>
            </a:lvl6pPr>
            <a:lvl7pPr marL="3023829" indent="0">
              <a:buNone/>
              <a:defRPr sz="1500"/>
            </a:lvl7pPr>
            <a:lvl8pPr marL="3527801" indent="0">
              <a:buNone/>
              <a:defRPr sz="1500"/>
            </a:lvl8pPr>
            <a:lvl9pPr marL="4031772" indent="0">
              <a:buNone/>
              <a:defRPr sz="1500"/>
            </a:lvl9pPr>
          </a:lstStyle>
          <a:p>
            <a:pPr lvl="0"/>
            <a:r>
              <a:rPr lang="ja-JP" altLang="en-US" smtClean="0"/>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solidFill>
                <a:srgbClr val="000000"/>
              </a:solidFill>
            </a:endParaRPr>
          </a:p>
        </p:txBody>
      </p:sp>
      <p:sp>
        <p:nvSpPr>
          <p:cNvPr id="5" name="フッター プレースホルダー 4"/>
          <p:cNvSpPr>
            <a:spLocks noGrp="1"/>
          </p:cNvSpPr>
          <p:nvPr>
            <p:ph type="ftr" sz="quarter" idx="11"/>
          </p:nvPr>
        </p:nvSpPr>
        <p:spPr/>
        <p:txBody>
          <a:bodyPr/>
          <a:lstStyle>
            <a:lvl1pPr>
              <a:defRPr/>
            </a:lvl1pPr>
          </a:lstStyle>
          <a:p>
            <a:endParaRPr lang="en-US" altLang="ja-JP">
              <a:solidFill>
                <a:srgbClr val="000000"/>
              </a:solidFill>
            </a:endParaRPr>
          </a:p>
        </p:txBody>
      </p:sp>
      <p:sp>
        <p:nvSpPr>
          <p:cNvPr id="6" name="スライド番号プレースホルダー 5"/>
          <p:cNvSpPr>
            <a:spLocks noGrp="1"/>
          </p:cNvSpPr>
          <p:nvPr>
            <p:ph type="sldNum" sz="quarter" idx="12"/>
          </p:nvPr>
        </p:nvSpPr>
        <p:spPr/>
        <p:txBody>
          <a:bodyPr/>
          <a:lstStyle>
            <a:lvl1pPr>
              <a:defRPr/>
            </a:lvl1pPr>
          </a:lstStyle>
          <a:p>
            <a:fld id="{C9AC9C17-F16D-4BCA-AE80-6BE58A51FC6C}" type="slidenum">
              <a:rPr lang="en-US" altLang="ja-JP">
                <a:solidFill>
                  <a:srgbClr val="000000"/>
                </a:solidFill>
              </a:rPr>
              <a:pPr/>
              <a:t>‹#›</a:t>
            </a:fld>
            <a:endParaRPr lang="en-US" altLang="ja-JP">
              <a:solidFill>
                <a:srgbClr val="000000"/>
              </a:solidFill>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042757381"/>
      </p:ext>
    </p:extLst>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504031" y="1763925"/>
            <a:ext cx="4452276" cy="4989036"/>
          </a:xfrm>
        </p:spPr>
        <p:txBody>
          <a:bodyPr/>
          <a:lstStyle>
            <a:lvl1pPr>
              <a:defRPr sz="3100"/>
            </a:lvl1pPr>
            <a:lvl2pPr>
              <a:defRPr sz="2600"/>
            </a:lvl2pPr>
            <a:lvl3pPr>
              <a:defRPr sz="22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5124318" y="1763925"/>
            <a:ext cx="4452276" cy="4989036"/>
          </a:xfrm>
        </p:spPr>
        <p:txBody>
          <a:bodyPr/>
          <a:lstStyle>
            <a:lvl1pPr>
              <a:defRPr sz="3100"/>
            </a:lvl1pPr>
            <a:lvl2pPr>
              <a:defRPr sz="2600"/>
            </a:lvl2pPr>
            <a:lvl3pPr>
              <a:defRPr sz="22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ー 4"/>
          <p:cNvSpPr>
            <a:spLocks noGrp="1"/>
          </p:cNvSpPr>
          <p:nvPr>
            <p:ph type="dt" sz="half" idx="10"/>
          </p:nvPr>
        </p:nvSpPr>
        <p:spPr/>
        <p:txBody>
          <a:bodyPr/>
          <a:lstStyle>
            <a:lvl1pPr>
              <a:defRPr/>
            </a:lvl1pPr>
          </a:lstStyle>
          <a:p>
            <a:endParaRPr lang="en-US" altLang="ja-JP">
              <a:solidFill>
                <a:srgbClr val="000000"/>
              </a:solidFill>
            </a:endParaRPr>
          </a:p>
        </p:txBody>
      </p:sp>
      <p:sp>
        <p:nvSpPr>
          <p:cNvPr id="6" name="フッター プレースホルダー 5"/>
          <p:cNvSpPr>
            <a:spLocks noGrp="1"/>
          </p:cNvSpPr>
          <p:nvPr>
            <p:ph type="ftr" sz="quarter" idx="11"/>
          </p:nvPr>
        </p:nvSpPr>
        <p:spPr/>
        <p:txBody>
          <a:bodyPr/>
          <a:lstStyle>
            <a:lvl1pPr>
              <a:defRPr/>
            </a:lvl1pPr>
          </a:lstStyle>
          <a:p>
            <a:endParaRPr lang="en-US" altLang="ja-JP">
              <a:solidFill>
                <a:srgbClr val="000000"/>
              </a:solidFill>
            </a:endParaRPr>
          </a:p>
        </p:txBody>
      </p:sp>
      <p:sp>
        <p:nvSpPr>
          <p:cNvPr id="7" name="スライド番号プレースホルダー 6"/>
          <p:cNvSpPr>
            <a:spLocks noGrp="1"/>
          </p:cNvSpPr>
          <p:nvPr>
            <p:ph type="sldNum" sz="quarter" idx="12"/>
          </p:nvPr>
        </p:nvSpPr>
        <p:spPr/>
        <p:txBody>
          <a:bodyPr/>
          <a:lstStyle>
            <a:lvl1pPr>
              <a:defRPr/>
            </a:lvl1pPr>
          </a:lstStyle>
          <a:p>
            <a:fld id="{EFBB3FF6-B1FC-4855-A6F2-16F84678B651}" type="slidenum">
              <a:rPr lang="en-US" altLang="ja-JP">
                <a:solidFill>
                  <a:srgbClr val="000000"/>
                </a:solidFill>
              </a:rPr>
              <a:pPr/>
              <a:t>‹#›</a:t>
            </a:fld>
            <a:endParaRPr lang="en-US" altLang="ja-JP">
              <a:solidFill>
                <a:srgbClr val="000000"/>
              </a:solidFill>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567772719"/>
      </p:ext>
    </p:extLst>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504031" y="1692178"/>
            <a:ext cx="4454027" cy="705219"/>
          </a:xfrm>
        </p:spPr>
        <p:txBody>
          <a:bodyPr anchor="b"/>
          <a:lstStyle>
            <a:lvl1pPr marL="0" indent="0">
              <a:buNone/>
              <a:defRPr sz="2600" b="1"/>
            </a:lvl1pPr>
            <a:lvl2pPr marL="503972" indent="0">
              <a:buNone/>
              <a:defRPr sz="2200" b="1"/>
            </a:lvl2pPr>
            <a:lvl3pPr marL="1007943" indent="0">
              <a:buNone/>
              <a:defRPr sz="2000" b="1"/>
            </a:lvl3pPr>
            <a:lvl4pPr marL="1511915" indent="0">
              <a:buNone/>
              <a:defRPr sz="1800" b="1"/>
            </a:lvl4pPr>
            <a:lvl5pPr marL="2015886" indent="0">
              <a:buNone/>
              <a:defRPr sz="1800" b="1"/>
            </a:lvl5pPr>
            <a:lvl6pPr marL="2519858" indent="0">
              <a:buNone/>
              <a:defRPr sz="1800" b="1"/>
            </a:lvl6pPr>
            <a:lvl7pPr marL="3023829" indent="0">
              <a:buNone/>
              <a:defRPr sz="1800" b="1"/>
            </a:lvl7pPr>
            <a:lvl8pPr marL="3527801" indent="0">
              <a:buNone/>
              <a:defRPr sz="1800" b="1"/>
            </a:lvl8pPr>
            <a:lvl9pPr marL="4031772" indent="0">
              <a:buNone/>
              <a:defRPr sz="18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504031" y="2397397"/>
            <a:ext cx="4454027" cy="4355563"/>
          </a:xfrm>
        </p:spPr>
        <p:txBody>
          <a:bodyPr/>
          <a:lstStyle>
            <a:lvl1pPr>
              <a:defRPr sz="26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5120818" y="1692178"/>
            <a:ext cx="4455776" cy="705219"/>
          </a:xfrm>
        </p:spPr>
        <p:txBody>
          <a:bodyPr anchor="b"/>
          <a:lstStyle>
            <a:lvl1pPr marL="0" indent="0">
              <a:buNone/>
              <a:defRPr sz="2600" b="1"/>
            </a:lvl1pPr>
            <a:lvl2pPr marL="503972" indent="0">
              <a:buNone/>
              <a:defRPr sz="2200" b="1"/>
            </a:lvl2pPr>
            <a:lvl3pPr marL="1007943" indent="0">
              <a:buNone/>
              <a:defRPr sz="2000" b="1"/>
            </a:lvl3pPr>
            <a:lvl4pPr marL="1511915" indent="0">
              <a:buNone/>
              <a:defRPr sz="1800" b="1"/>
            </a:lvl4pPr>
            <a:lvl5pPr marL="2015886" indent="0">
              <a:buNone/>
              <a:defRPr sz="1800" b="1"/>
            </a:lvl5pPr>
            <a:lvl6pPr marL="2519858" indent="0">
              <a:buNone/>
              <a:defRPr sz="1800" b="1"/>
            </a:lvl6pPr>
            <a:lvl7pPr marL="3023829" indent="0">
              <a:buNone/>
              <a:defRPr sz="1800" b="1"/>
            </a:lvl7pPr>
            <a:lvl8pPr marL="3527801" indent="0">
              <a:buNone/>
              <a:defRPr sz="1800" b="1"/>
            </a:lvl8pPr>
            <a:lvl9pPr marL="4031772" indent="0">
              <a:buNone/>
              <a:defRPr sz="18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5120818" y="2397397"/>
            <a:ext cx="4455776" cy="4355563"/>
          </a:xfrm>
        </p:spPr>
        <p:txBody>
          <a:bodyPr/>
          <a:lstStyle>
            <a:lvl1pPr>
              <a:defRPr sz="26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ー 6"/>
          <p:cNvSpPr>
            <a:spLocks noGrp="1"/>
          </p:cNvSpPr>
          <p:nvPr>
            <p:ph type="dt" sz="half" idx="10"/>
          </p:nvPr>
        </p:nvSpPr>
        <p:spPr/>
        <p:txBody>
          <a:bodyPr/>
          <a:lstStyle>
            <a:lvl1pPr>
              <a:defRPr/>
            </a:lvl1pPr>
          </a:lstStyle>
          <a:p>
            <a:endParaRPr lang="en-US" altLang="ja-JP">
              <a:solidFill>
                <a:srgbClr val="000000"/>
              </a:solidFill>
            </a:endParaRPr>
          </a:p>
        </p:txBody>
      </p:sp>
      <p:sp>
        <p:nvSpPr>
          <p:cNvPr id="8" name="フッター プレースホルダー 7"/>
          <p:cNvSpPr>
            <a:spLocks noGrp="1"/>
          </p:cNvSpPr>
          <p:nvPr>
            <p:ph type="ftr" sz="quarter" idx="11"/>
          </p:nvPr>
        </p:nvSpPr>
        <p:spPr/>
        <p:txBody>
          <a:bodyPr/>
          <a:lstStyle>
            <a:lvl1pPr>
              <a:defRPr/>
            </a:lvl1pPr>
          </a:lstStyle>
          <a:p>
            <a:endParaRPr lang="en-US" altLang="ja-JP">
              <a:solidFill>
                <a:srgbClr val="000000"/>
              </a:solidFill>
            </a:endParaRPr>
          </a:p>
        </p:txBody>
      </p:sp>
      <p:sp>
        <p:nvSpPr>
          <p:cNvPr id="9" name="スライド番号プレースホルダー 8"/>
          <p:cNvSpPr>
            <a:spLocks noGrp="1"/>
          </p:cNvSpPr>
          <p:nvPr>
            <p:ph type="sldNum" sz="quarter" idx="12"/>
          </p:nvPr>
        </p:nvSpPr>
        <p:spPr/>
        <p:txBody>
          <a:bodyPr/>
          <a:lstStyle>
            <a:lvl1pPr>
              <a:defRPr/>
            </a:lvl1pPr>
          </a:lstStyle>
          <a:p>
            <a:fld id="{6B9D5F66-7D0D-4D7B-9784-2848E227AA2B}" type="slidenum">
              <a:rPr lang="en-US" altLang="ja-JP">
                <a:solidFill>
                  <a:srgbClr val="000000"/>
                </a:solidFill>
              </a:rPr>
              <a:pPr/>
              <a:t>‹#›</a:t>
            </a:fld>
            <a:endParaRPr lang="en-US" altLang="ja-JP">
              <a:solidFill>
                <a:srgbClr val="000000"/>
              </a:solidFill>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235225438"/>
      </p:ext>
    </p:extLst>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04834" y="303224"/>
            <a:ext cx="9072563" cy="1258887"/>
          </a:xfrm>
          <a:prstGeom prst="rect">
            <a:avLst/>
          </a:prstGeom>
        </p:spPr>
        <p:txBody>
          <a:bodyPr vert="horz" lIns="91350" tIns="45676" rIns="91350" bIns="45676"/>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504834" y="1763713"/>
            <a:ext cx="9072563" cy="4989512"/>
          </a:xfrm>
          <a:prstGeom prst="rect">
            <a:avLst/>
          </a:prstGeom>
        </p:spPr>
        <p:txBody>
          <a:bodyPr vert="horz" lIns="91350" tIns="45676" rIns="91350" bIns="45676"/>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日付プレースホルダー 2"/>
          <p:cNvSpPr>
            <a:spLocks noGrp="1"/>
          </p:cNvSpPr>
          <p:nvPr>
            <p:ph type="dt" sz="half" idx="10"/>
          </p:nvPr>
        </p:nvSpPr>
        <p:spPr/>
        <p:txBody>
          <a:bodyPr/>
          <a:lstStyle>
            <a:lvl1pPr>
              <a:defRPr/>
            </a:lvl1pPr>
          </a:lstStyle>
          <a:p>
            <a:endParaRPr lang="en-US" altLang="ja-JP">
              <a:solidFill>
                <a:srgbClr val="000000"/>
              </a:solidFill>
            </a:endParaRPr>
          </a:p>
        </p:txBody>
      </p:sp>
      <p:sp>
        <p:nvSpPr>
          <p:cNvPr id="4" name="フッター プレースホルダー 3"/>
          <p:cNvSpPr>
            <a:spLocks noGrp="1"/>
          </p:cNvSpPr>
          <p:nvPr>
            <p:ph type="ftr" sz="quarter" idx="11"/>
          </p:nvPr>
        </p:nvSpPr>
        <p:spPr/>
        <p:txBody>
          <a:bodyPr/>
          <a:lstStyle>
            <a:lvl1pPr>
              <a:defRPr/>
            </a:lvl1pPr>
          </a:lstStyle>
          <a:p>
            <a:endParaRPr lang="en-US" altLang="ja-JP">
              <a:solidFill>
                <a:srgbClr val="000000"/>
              </a:solidFill>
            </a:endParaRPr>
          </a:p>
        </p:txBody>
      </p:sp>
      <p:sp>
        <p:nvSpPr>
          <p:cNvPr id="5" name="スライド番号プレースホルダー 4"/>
          <p:cNvSpPr>
            <a:spLocks noGrp="1"/>
          </p:cNvSpPr>
          <p:nvPr>
            <p:ph type="sldNum" sz="quarter" idx="12"/>
          </p:nvPr>
        </p:nvSpPr>
        <p:spPr/>
        <p:txBody>
          <a:bodyPr/>
          <a:lstStyle>
            <a:lvl1pPr>
              <a:defRPr/>
            </a:lvl1pPr>
          </a:lstStyle>
          <a:p>
            <a:fld id="{9AE658D0-8E37-4BF5-93B6-71C082220B46}" type="slidenum">
              <a:rPr lang="en-US" altLang="ja-JP">
                <a:solidFill>
                  <a:srgbClr val="000000"/>
                </a:solidFill>
              </a:rPr>
              <a:pPr/>
              <a:t>‹#›</a:t>
            </a:fld>
            <a:endParaRPr lang="en-US" altLang="ja-JP">
              <a:solidFill>
                <a:srgbClr val="000000"/>
              </a:solidFill>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565348967"/>
      </p:ext>
    </p:extLst>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solidFill>
                <a:srgbClr val="000000"/>
              </a:solidFill>
            </a:endParaRPr>
          </a:p>
        </p:txBody>
      </p:sp>
      <p:sp>
        <p:nvSpPr>
          <p:cNvPr id="3" name="フッター プレースホルダー 2"/>
          <p:cNvSpPr>
            <a:spLocks noGrp="1"/>
          </p:cNvSpPr>
          <p:nvPr>
            <p:ph type="ftr" sz="quarter" idx="11"/>
          </p:nvPr>
        </p:nvSpPr>
        <p:spPr/>
        <p:txBody>
          <a:bodyPr/>
          <a:lstStyle>
            <a:lvl1pPr>
              <a:defRPr/>
            </a:lvl1pPr>
          </a:lstStyle>
          <a:p>
            <a:endParaRPr lang="en-US" altLang="ja-JP">
              <a:solidFill>
                <a:srgbClr val="000000"/>
              </a:solidFill>
            </a:endParaRPr>
          </a:p>
        </p:txBody>
      </p:sp>
      <p:sp>
        <p:nvSpPr>
          <p:cNvPr id="4" name="スライド番号プレースホルダー 3"/>
          <p:cNvSpPr>
            <a:spLocks noGrp="1"/>
          </p:cNvSpPr>
          <p:nvPr>
            <p:ph type="sldNum" sz="quarter" idx="12"/>
          </p:nvPr>
        </p:nvSpPr>
        <p:spPr/>
        <p:txBody>
          <a:bodyPr/>
          <a:lstStyle>
            <a:lvl1pPr>
              <a:defRPr/>
            </a:lvl1pPr>
          </a:lstStyle>
          <a:p>
            <a:fld id="{F88EE953-3241-47FD-A61D-14DC808D3E5A}" type="slidenum">
              <a:rPr lang="en-US" altLang="ja-JP">
                <a:solidFill>
                  <a:srgbClr val="000000"/>
                </a:solidFill>
              </a:rPr>
              <a:pPr/>
              <a:t>‹#›</a:t>
            </a:fld>
            <a:endParaRPr lang="en-US" altLang="ja-JP">
              <a:solidFill>
                <a:srgbClr val="000000"/>
              </a:solidFill>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613190079"/>
      </p:ext>
    </p:extLst>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04032" y="300987"/>
            <a:ext cx="3316456" cy="1280945"/>
          </a:xfrm>
        </p:spPr>
        <p:txBody>
          <a:bodyPr anchor="b"/>
          <a:lstStyle>
            <a:lvl1pPr algn="l">
              <a:defRPr sz="22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941245" y="300988"/>
            <a:ext cx="5635349" cy="6451973"/>
          </a:xfrm>
        </p:spPr>
        <p:txBody>
          <a:bodyPr/>
          <a:lstStyle>
            <a:lvl1pPr>
              <a:defRPr sz="3500"/>
            </a:lvl1pPr>
            <a:lvl2pPr>
              <a:defRPr sz="3100"/>
            </a:lvl2pPr>
            <a:lvl3pPr>
              <a:defRPr sz="2600"/>
            </a:lvl3pPr>
            <a:lvl4pPr>
              <a:defRPr sz="2200"/>
            </a:lvl4pPr>
            <a:lvl5pPr>
              <a:defRPr sz="2200"/>
            </a:lvl5pPr>
            <a:lvl6pPr>
              <a:defRPr sz="2200"/>
            </a:lvl6pPr>
            <a:lvl7pPr>
              <a:defRPr sz="2200"/>
            </a:lvl7pPr>
            <a:lvl8pPr>
              <a:defRPr sz="2200"/>
            </a:lvl8pPr>
            <a:lvl9pPr>
              <a:defRPr sz="22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504032" y="1581933"/>
            <a:ext cx="3316456" cy="5171028"/>
          </a:xfrm>
        </p:spPr>
        <p:txBody>
          <a:bodyPr/>
          <a:lstStyle>
            <a:lvl1pPr marL="0" indent="0">
              <a:buNone/>
              <a:defRPr sz="1500"/>
            </a:lvl1pPr>
            <a:lvl2pPr marL="503972" indent="0">
              <a:buNone/>
              <a:defRPr sz="1300"/>
            </a:lvl2pPr>
            <a:lvl3pPr marL="1007943" indent="0">
              <a:buNone/>
              <a:defRPr sz="1100"/>
            </a:lvl3pPr>
            <a:lvl4pPr marL="1511915" indent="0">
              <a:buNone/>
              <a:defRPr sz="1000"/>
            </a:lvl4pPr>
            <a:lvl5pPr marL="2015886" indent="0">
              <a:buNone/>
              <a:defRPr sz="1000"/>
            </a:lvl5pPr>
            <a:lvl6pPr marL="2519858" indent="0">
              <a:buNone/>
              <a:defRPr sz="1000"/>
            </a:lvl6pPr>
            <a:lvl7pPr marL="3023829" indent="0">
              <a:buNone/>
              <a:defRPr sz="1000"/>
            </a:lvl7pPr>
            <a:lvl8pPr marL="3527801" indent="0">
              <a:buNone/>
              <a:defRPr sz="1000"/>
            </a:lvl8pPr>
            <a:lvl9pPr marL="4031772" indent="0">
              <a:buNone/>
              <a:defRPr sz="10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solidFill>
                <a:srgbClr val="000000"/>
              </a:solidFill>
            </a:endParaRPr>
          </a:p>
        </p:txBody>
      </p:sp>
      <p:sp>
        <p:nvSpPr>
          <p:cNvPr id="6" name="フッター プレースホルダー 5"/>
          <p:cNvSpPr>
            <a:spLocks noGrp="1"/>
          </p:cNvSpPr>
          <p:nvPr>
            <p:ph type="ftr" sz="quarter" idx="11"/>
          </p:nvPr>
        </p:nvSpPr>
        <p:spPr/>
        <p:txBody>
          <a:bodyPr/>
          <a:lstStyle>
            <a:lvl1pPr>
              <a:defRPr/>
            </a:lvl1pPr>
          </a:lstStyle>
          <a:p>
            <a:endParaRPr lang="en-US" altLang="ja-JP">
              <a:solidFill>
                <a:srgbClr val="000000"/>
              </a:solidFill>
            </a:endParaRPr>
          </a:p>
        </p:txBody>
      </p:sp>
      <p:sp>
        <p:nvSpPr>
          <p:cNvPr id="7" name="スライド番号プレースホルダー 6"/>
          <p:cNvSpPr>
            <a:spLocks noGrp="1"/>
          </p:cNvSpPr>
          <p:nvPr>
            <p:ph type="sldNum" sz="quarter" idx="12"/>
          </p:nvPr>
        </p:nvSpPr>
        <p:spPr/>
        <p:txBody>
          <a:bodyPr/>
          <a:lstStyle>
            <a:lvl1pPr>
              <a:defRPr/>
            </a:lvl1pPr>
          </a:lstStyle>
          <a:p>
            <a:fld id="{C6D4FBC0-CC53-4BD0-BF25-ADB7BC16A72F}" type="slidenum">
              <a:rPr lang="en-US" altLang="ja-JP">
                <a:solidFill>
                  <a:srgbClr val="000000"/>
                </a:solidFill>
              </a:rPr>
              <a:pPr/>
              <a:t>‹#›</a:t>
            </a:fld>
            <a:endParaRPr lang="en-US" altLang="ja-JP">
              <a:solidFill>
                <a:srgbClr val="000000"/>
              </a:solidFill>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35824672"/>
      </p:ext>
    </p:extLst>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75873" y="5291772"/>
            <a:ext cx="6048375" cy="624724"/>
          </a:xfrm>
        </p:spPr>
        <p:txBody>
          <a:bodyPr anchor="b"/>
          <a:lstStyle>
            <a:lvl1pPr algn="l">
              <a:defRPr sz="22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975873" y="675471"/>
            <a:ext cx="6048375" cy="4535805"/>
          </a:xfrm>
        </p:spPr>
        <p:txBody>
          <a:bodyPr/>
          <a:lstStyle>
            <a:lvl1pPr marL="0" indent="0">
              <a:buNone/>
              <a:defRPr sz="3500"/>
            </a:lvl1pPr>
            <a:lvl2pPr marL="503972" indent="0">
              <a:buNone/>
              <a:defRPr sz="3100"/>
            </a:lvl2pPr>
            <a:lvl3pPr marL="1007943" indent="0">
              <a:buNone/>
              <a:defRPr sz="2600"/>
            </a:lvl3pPr>
            <a:lvl4pPr marL="1511915" indent="0">
              <a:buNone/>
              <a:defRPr sz="2200"/>
            </a:lvl4pPr>
            <a:lvl5pPr marL="2015886" indent="0">
              <a:buNone/>
              <a:defRPr sz="2200"/>
            </a:lvl5pPr>
            <a:lvl6pPr marL="2519858" indent="0">
              <a:buNone/>
              <a:defRPr sz="2200"/>
            </a:lvl6pPr>
            <a:lvl7pPr marL="3023829" indent="0">
              <a:buNone/>
              <a:defRPr sz="2200"/>
            </a:lvl7pPr>
            <a:lvl8pPr marL="3527801" indent="0">
              <a:buNone/>
              <a:defRPr sz="2200"/>
            </a:lvl8pPr>
            <a:lvl9pPr marL="4031772" indent="0">
              <a:buNone/>
              <a:defRPr sz="2200"/>
            </a:lvl9pPr>
          </a:lstStyle>
          <a:p>
            <a:endParaRPr lang="ja-JP" altLang="en-US"/>
          </a:p>
        </p:txBody>
      </p:sp>
      <p:sp>
        <p:nvSpPr>
          <p:cNvPr id="4" name="テキスト プレースホルダー 3"/>
          <p:cNvSpPr>
            <a:spLocks noGrp="1"/>
          </p:cNvSpPr>
          <p:nvPr>
            <p:ph type="body" sz="half" idx="2"/>
          </p:nvPr>
        </p:nvSpPr>
        <p:spPr>
          <a:xfrm>
            <a:off x="1975873" y="5916496"/>
            <a:ext cx="6048375" cy="887211"/>
          </a:xfrm>
        </p:spPr>
        <p:txBody>
          <a:bodyPr/>
          <a:lstStyle>
            <a:lvl1pPr marL="0" indent="0">
              <a:buNone/>
              <a:defRPr sz="1500"/>
            </a:lvl1pPr>
            <a:lvl2pPr marL="503972" indent="0">
              <a:buNone/>
              <a:defRPr sz="1300"/>
            </a:lvl2pPr>
            <a:lvl3pPr marL="1007943" indent="0">
              <a:buNone/>
              <a:defRPr sz="1100"/>
            </a:lvl3pPr>
            <a:lvl4pPr marL="1511915" indent="0">
              <a:buNone/>
              <a:defRPr sz="1000"/>
            </a:lvl4pPr>
            <a:lvl5pPr marL="2015886" indent="0">
              <a:buNone/>
              <a:defRPr sz="1000"/>
            </a:lvl5pPr>
            <a:lvl6pPr marL="2519858" indent="0">
              <a:buNone/>
              <a:defRPr sz="1000"/>
            </a:lvl6pPr>
            <a:lvl7pPr marL="3023829" indent="0">
              <a:buNone/>
              <a:defRPr sz="1000"/>
            </a:lvl7pPr>
            <a:lvl8pPr marL="3527801" indent="0">
              <a:buNone/>
              <a:defRPr sz="1000"/>
            </a:lvl8pPr>
            <a:lvl9pPr marL="4031772" indent="0">
              <a:buNone/>
              <a:defRPr sz="10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solidFill>
                <a:srgbClr val="000000"/>
              </a:solidFill>
            </a:endParaRPr>
          </a:p>
        </p:txBody>
      </p:sp>
      <p:sp>
        <p:nvSpPr>
          <p:cNvPr id="6" name="フッター プレースホルダー 5"/>
          <p:cNvSpPr>
            <a:spLocks noGrp="1"/>
          </p:cNvSpPr>
          <p:nvPr>
            <p:ph type="ftr" sz="quarter" idx="11"/>
          </p:nvPr>
        </p:nvSpPr>
        <p:spPr/>
        <p:txBody>
          <a:bodyPr/>
          <a:lstStyle>
            <a:lvl1pPr>
              <a:defRPr/>
            </a:lvl1pPr>
          </a:lstStyle>
          <a:p>
            <a:endParaRPr lang="en-US" altLang="ja-JP">
              <a:solidFill>
                <a:srgbClr val="000000"/>
              </a:solidFill>
            </a:endParaRPr>
          </a:p>
        </p:txBody>
      </p:sp>
      <p:sp>
        <p:nvSpPr>
          <p:cNvPr id="7" name="スライド番号プレースホルダー 6"/>
          <p:cNvSpPr>
            <a:spLocks noGrp="1"/>
          </p:cNvSpPr>
          <p:nvPr>
            <p:ph type="sldNum" sz="quarter" idx="12"/>
          </p:nvPr>
        </p:nvSpPr>
        <p:spPr/>
        <p:txBody>
          <a:bodyPr/>
          <a:lstStyle>
            <a:lvl1pPr>
              <a:defRPr/>
            </a:lvl1pPr>
          </a:lstStyle>
          <a:p>
            <a:fld id="{376C5741-BC1C-4A68-B5FF-724FE744C377}" type="slidenum">
              <a:rPr lang="en-US" altLang="ja-JP">
                <a:solidFill>
                  <a:srgbClr val="000000"/>
                </a:solidFill>
              </a:rPr>
              <a:pPr/>
              <a:t>‹#›</a:t>
            </a:fld>
            <a:endParaRPr lang="en-US" altLang="ja-JP">
              <a:solidFill>
                <a:srgbClr val="000000"/>
              </a:solidFill>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290962745"/>
      </p:ext>
    </p:extLst>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solidFill>
                <a:srgbClr val="000000"/>
              </a:solidFill>
            </a:endParaRPr>
          </a:p>
        </p:txBody>
      </p:sp>
      <p:sp>
        <p:nvSpPr>
          <p:cNvPr id="5" name="フッター プレースホルダー 4"/>
          <p:cNvSpPr>
            <a:spLocks noGrp="1"/>
          </p:cNvSpPr>
          <p:nvPr>
            <p:ph type="ftr" sz="quarter" idx="11"/>
          </p:nvPr>
        </p:nvSpPr>
        <p:spPr/>
        <p:txBody>
          <a:bodyPr/>
          <a:lstStyle>
            <a:lvl1pPr>
              <a:defRPr/>
            </a:lvl1pPr>
          </a:lstStyle>
          <a:p>
            <a:endParaRPr lang="en-US" altLang="ja-JP">
              <a:solidFill>
                <a:srgbClr val="000000"/>
              </a:solidFill>
            </a:endParaRPr>
          </a:p>
        </p:txBody>
      </p:sp>
      <p:sp>
        <p:nvSpPr>
          <p:cNvPr id="6" name="スライド番号プレースホルダー 5"/>
          <p:cNvSpPr>
            <a:spLocks noGrp="1"/>
          </p:cNvSpPr>
          <p:nvPr>
            <p:ph type="sldNum" sz="quarter" idx="12"/>
          </p:nvPr>
        </p:nvSpPr>
        <p:spPr/>
        <p:txBody>
          <a:bodyPr/>
          <a:lstStyle>
            <a:lvl1pPr>
              <a:defRPr/>
            </a:lvl1pPr>
          </a:lstStyle>
          <a:p>
            <a:fld id="{68099195-552B-4B46-A719-19AE9F211F4B}" type="slidenum">
              <a:rPr lang="en-US" altLang="ja-JP">
                <a:solidFill>
                  <a:srgbClr val="000000"/>
                </a:solidFill>
              </a:rPr>
              <a:pPr/>
              <a:t>‹#›</a:t>
            </a:fld>
            <a:endParaRPr lang="en-US" altLang="ja-JP">
              <a:solidFill>
                <a:srgbClr val="000000"/>
              </a:solidFill>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789197066"/>
      </p:ext>
    </p:extLst>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308453" y="302738"/>
            <a:ext cx="2268141" cy="6450223"/>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504031" y="302738"/>
            <a:ext cx="6636411" cy="6450223"/>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ー 3"/>
          <p:cNvSpPr>
            <a:spLocks noGrp="1"/>
          </p:cNvSpPr>
          <p:nvPr>
            <p:ph type="dt" sz="half" idx="10"/>
          </p:nvPr>
        </p:nvSpPr>
        <p:spPr/>
        <p:txBody>
          <a:bodyPr/>
          <a:lstStyle>
            <a:lvl1pPr>
              <a:defRPr/>
            </a:lvl1pPr>
          </a:lstStyle>
          <a:p>
            <a:endParaRPr lang="en-US" altLang="ja-JP">
              <a:solidFill>
                <a:srgbClr val="000000"/>
              </a:solidFill>
            </a:endParaRPr>
          </a:p>
        </p:txBody>
      </p:sp>
      <p:sp>
        <p:nvSpPr>
          <p:cNvPr id="5" name="フッター プレースホルダー 4"/>
          <p:cNvSpPr>
            <a:spLocks noGrp="1"/>
          </p:cNvSpPr>
          <p:nvPr>
            <p:ph type="ftr" sz="quarter" idx="11"/>
          </p:nvPr>
        </p:nvSpPr>
        <p:spPr/>
        <p:txBody>
          <a:bodyPr/>
          <a:lstStyle>
            <a:lvl1pPr>
              <a:defRPr/>
            </a:lvl1pPr>
          </a:lstStyle>
          <a:p>
            <a:endParaRPr lang="en-US" altLang="ja-JP">
              <a:solidFill>
                <a:srgbClr val="000000"/>
              </a:solidFill>
            </a:endParaRPr>
          </a:p>
        </p:txBody>
      </p:sp>
      <p:sp>
        <p:nvSpPr>
          <p:cNvPr id="6" name="スライド番号プレースホルダー 5"/>
          <p:cNvSpPr>
            <a:spLocks noGrp="1"/>
          </p:cNvSpPr>
          <p:nvPr>
            <p:ph type="sldNum" sz="quarter" idx="12"/>
          </p:nvPr>
        </p:nvSpPr>
        <p:spPr/>
        <p:txBody>
          <a:bodyPr/>
          <a:lstStyle>
            <a:lvl1pPr>
              <a:defRPr/>
            </a:lvl1pPr>
          </a:lstStyle>
          <a:p>
            <a:fld id="{4536C1B7-60A7-4389-B17E-BD5EE687DFB4}" type="slidenum">
              <a:rPr lang="en-US" altLang="ja-JP">
                <a:solidFill>
                  <a:srgbClr val="000000"/>
                </a:solidFill>
              </a:rPr>
              <a:pPr/>
              <a:t>‹#›</a:t>
            </a:fld>
            <a:endParaRPr lang="en-US" altLang="ja-JP">
              <a:solidFill>
                <a:srgbClr val="000000"/>
              </a:solidFill>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47460147"/>
      </p:ext>
    </p:extLst>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セクション ヘッダー">
    <p:spTree>
      <p:nvGrpSpPr>
        <p:cNvPr id="1" name=""/>
        <p:cNvGrpSpPr/>
        <p:nvPr/>
      </p:nvGrpSpPr>
      <p:grpSpPr>
        <a:xfrm>
          <a:off x="0" y="0"/>
          <a:ext cx="0" cy="0"/>
          <a:chOff x="0" y="0"/>
          <a:chExt cx="0" cy="0"/>
        </a:xfrm>
      </p:grpSpPr>
      <p:sp>
        <p:nvSpPr>
          <p:cNvPr id="2" name="タイトル 1"/>
          <p:cNvSpPr>
            <a:spLocks noGrp="1"/>
          </p:cNvSpPr>
          <p:nvPr>
            <p:ph type="title"/>
          </p:nvPr>
        </p:nvSpPr>
        <p:spPr>
          <a:xfrm>
            <a:off x="796925" y="4857761"/>
            <a:ext cx="8567738" cy="1501775"/>
          </a:xfrm>
          <a:prstGeom prst="rect">
            <a:avLst/>
          </a:prstGeom>
        </p:spPr>
        <p:txBody>
          <a:bodyPr vert="horz" lIns="91350" tIns="45676" rIns="91350" bIns="45676"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96925" y="3203575"/>
            <a:ext cx="8567738" cy="1654175"/>
          </a:xfrm>
          <a:prstGeom prst="rect">
            <a:avLst/>
          </a:prstGeom>
        </p:spPr>
        <p:txBody>
          <a:bodyPr vert="horz" lIns="91350" tIns="45676" rIns="91350" bIns="45676" anchor="b"/>
          <a:lstStyle>
            <a:lvl1pPr marL="0" indent="0">
              <a:buNone/>
              <a:defRPr sz="2000"/>
            </a:lvl1pPr>
            <a:lvl2pPr marL="456756" indent="0">
              <a:buNone/>
              <a:defRPr sz="1800"/>
            </a:lvl2pPr>
            <a:lvl3pPr marL="913511" indent="0">
              <a:buNone/>
              <a:defRPr sz="1700"/>
            </a:lvl3pPr>
            <a:lvl4pPr marL="1370268" indent="0">
              <a:buNone/>
              <a:defRPr sz="1400"/>
            </a:lvl4pPr>
            <a:lvl5pPr marL="1827023" indent="0">
              <a:buNone/>
              <a:defRPr sz="1400"/>
            </a:lvl5pPr>
            <a:lvl6pPr marL="2283781" indent="0">
              <a:buNone/>
              <a:defRPr sz="1400"/>
            </a:lvl6pPr>
            <a:lvl7pPr marL="2740536" indent="0">
              <a:buNone/>
              <a:defRPr sz="1400"/>
            </a:lvl7pPr>
            <a:lvl8pPr marL="3197294" indent="0">
              <a:buNone/>
              <a:defRPr sz="1400"/>
            </a:lvl8pPr>
            <a:lvl9pPr marL="3654049" indent="0">
              <a:buNone/>
              <a:defRPr sz="1400"/>
            </a:lvl9pPr>
          </a:lstStyle>
          <a:p>
            <a:pPr lvl="0"/>
            <a:r>
              <a:rPr lang="ja-JP" altLang="en-US" smtClean="0"/>
              <a:t>マスタ テキストの書式設定</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04834" y="303224"/>
            <a:ext cx="9072563" cy="1258887"/>
          </a:xfrm>
          <a:prstGeom prst="rect">
            <a:avLst/>
          </a:prstGeom>
        </p:spPr>
        <p:txBody>
          <a:bodyPr vert="horz" lIns="91350" tIns="45676" rIns="91350" bIns="45676"/>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504825" y="1763713"/>
            <a:ext cx="4459288" cy="4989512"/>
          </a:xfrm>
          <a:prstGeom prst="rect">
            <a:avLst/>
          </a:prstGeom>
        </p:spPr>
        <p:txBody>
          <a:bodyPr vert="horz" lIns="91350" tIns="45676" rIns="91350" bIns="45676"/>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5116523" y="1763713"/>
            <a:ext cx="4460875" cy="4989512"/>
          </a:xfrm>
          <a:prstGeom prst="rect">
            <a:avLst/>
          </a:prstGeom>
        </p:spPr>
        <p:txBody>
          <a:bodyPr vert="horz" lIns="91350" tIns="45676" rIns="91350" bIns="45676"/>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504834" y="303224"/>
            <a:ext cx="9072563" cy="1258887"/>
          </a:xfrm>
          <a:prstGeom prst="rect">
            <a:avLst/>
          </a:prstGeom>
        </p:spPr>
        <p:txBody>
          <a:bodyPr vert="horz" lIns="91350" tIns="45676" rIns="91350" bIns="45676"/>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504825" y="1692275"/>
            <a:ext cx="4452938" cy="704850"/>
          </a:xfrm>
          <a:prstGeom prst="rect">
            <a:avLst/>
          </a:prstGeom>
        </p:spPr>
        <p:txBody>
          <a:bodyPr vert="horz" lIns="91350" tIns="45676" rIns="91350" bIns="45676" anchor="b"/>
          <a:lstStyle>
            <a:lvl1pPr marL="0" indent="0">
              <a:buNone/>
              <a:defRPr sz="2400" b="1"/>
            </a:lvl1pPr>
            <a:lvl2pPr marL="456756" indent="0">
              <a:buNone/>
              <a:defRPr sz="2000" b="1"/>
            </a:lvl2pPr>
            <a:lvl3pPr marL="913511" indent="0">
              <a:buNone/>
              <a:defRPr sz="1800" b="1"/>
            </a:lvl3pPr>
            <a:lvl4pPr marL="1370268" indent="0">
              <a:buNone/>
              <a:defRPr sz="1700" b="1"/>
            </a:lvl4pPr>
            <a:lvl5pPr marL="1827023" indent="0">
              <a:buNone/>
              <a:defRPr sz="1700" b="1"/>
            </a:lvl5pPr>
            <a:lvl6pPr marL="2283781" indent="0">
              <a:buNone/>
              <a:defRPr sz="1700" b="1"/>
            </a:lvl6pPr>
            <a:lvl7pPr marL="2740536" indent="0">
              <a:buNone/>
              <a:defRPr sz="1700" b="1"/>
            </a:lvl7pPr>
            <a:lvl8pPr marL="3197294" indent="0">
              <a:buNone/>
              <a:defRPr sz="1700" b="1"/>
            </a:lvl8pPr>
            <a:lvl9pPr marL="3654049" indent="0">
              <a:buNone/>
              <a:defRPr sz="17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504825" y="2397125"/>
            <a:ext cx="4452938" cy="4356100"/>
          </a:xfrm>
          <a:prstGeom prst="rect">
            <a:avLst/>
          </a:prstGeom>
        </p:spPr>
        <p:txBody>
          <a:bodyPr vert="horz" lIns="91350" tIns="45676" rIns="91350" bIns="45676"/>
          <a:lstStyle>
            <a:lvl1pPr>
              <a:defRPr sz="2400"/>
            </a:lvl1pPr>
            <a:lvl2pPr>
              <a:defRPr sz="2000"/>
            </a:lvl2pPr>
            <a:lvl3pPr>
              <a:defRPr sz="1800"/>
            </a:lvl3pPr>
            <a:lvl4pPr>
              <a:defRPr sz="1700"/>
            </a:lvl4pPr>
            <a:lvl5pPr>
              <a:defRPr sz="1700"/>
            </a:lvl5pPr>
            <a:lvl6pPr>
              <a:defRPr sz="1700"/>
            </a:lvl6pPr>
            <a:lvl7pPr>
              <a:defRPr sz="1700"/>
            </a:lvl7pPr>
            <a:lvl8pPr>
              <a:defRPr sz="1700"/>
            </a:lvl8pPr>
            <a:lvl9pPr>
              <a:defRPr sz="17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5121284" y="1692275"/>
            <a:ext cx="4456113" cy="704850"/>
          </a:xfrm>
          <a:prstGeom prst="rect">
            <a:avLst/>
          </a:prstGeom>
        </p:spPr>
        <p:txBody>
          <a:bodyPr vert="horz" lIns="91350" tIns="45676" rIns="91350" bIns="45676" anchor="b"/>
          <a:lstStyle>
            <a:lvl1pPr marL="0" indent="0">
              <a:buNone/>
              <a:defRPr sz="2400" b="1"/>
            </a:lvl1pPr>
            <a:lvl2pPr marL="456756" indent="0">
              <a:buNone/>
              <a:defRPr sz="2000" b="1"/>
            </a:lvl2pPr>
            <a:lvl3pPr marL="913511" indent="0">
              <a:buNone/>
              <a:defRPr sz="1800" b="1"/>
            </a:lvl3pPr>
            <a:lvl4pPr marL="1370268" indent="0">
              <a:buNone/>
              <a:defRPr sz="1700" b="1"/>
            </a:lvl4pPr>
            <a:lvl5pPr marL="1827023" indent="0">
              <a:buNone/>
              <a:defRPr sz="1700" b="1"/>
            </a:lvl5pPr>
            <a:lvl6pPr marL="2283781" indent="0">
              <a:buNone/>
              <a:defRPr sz="1700" b="1"/>
            </a:lvl6pPr>
            <a:lvl7pPr marL="2740536" indent="0">
              <a:buNone/>
              <a:defRPr sz="1700" b="1"/>
            </a:lvl7pPr>
            <a:lvl8pPr marL="3197294" indent="0">
              <a:buNone/>
              <a:defRPr sz="1700" b="1"/>
            </a:lvl8pPr>
            <a:lvl9pPr marL="3654049" indent="0">
              <a:buNone/>
              <a:defRPr sz="17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5121284" y="2397125"/>
            <a:ext cx="4456113" cy="4356100"/>
          </a:xfrm>
          <a:prstGeom prst="rect">
            <a:avLst/>
          </a:prstGeom>
        </p:spPr>
        <p:txBody>
          <a:bodyPr vert="horz" lIns="91350" tIns="45676" rIns="91350" bIns="45676"/>
          <a:lstStyle>
            <a:lvl1pPr>
              <a:defRPr sz="2400"/>
            </a:lvl1pPr>
            <a:lvl2pPr>
              <a:defRPr sz="2000"/>
            </a:lvl2pPr>
            <a:lvl3pPr>
              <a:defRPr sz="1800"/>
            </a:lvl3pPr>
            <a:lvl4pPr>
              <a:defRPr sz="1700"/>
            </a:lvl4pPr>
            <a:lvl5pPr>
              <a:defRPr sz="1700"/>
            </a:lvl5pPr>
            <a:lvl6pPr>
              <a:defRPr sz="1700"/>
            </a:lvl6pPr>
            <a:lvl7pPr>
              <a:defRPr sz="1700"/>
            </a:lvl7pPr>
            <a:lvl8pPr>
              <a:defRPr sz="1700"/>
            </a:lvl8pPr>
            <a:lvl9pPr>
              <a:defRPr sz="17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504834" y="303224"/>
            <a:ext cx="9072563" cy="1258887"/>
          </a:xfrm>
          <a:prstGeom prst="rect">
            <a:avLst/>
          </a:prstGeom>
        </p:spPr>
        <p:txBody>
          <a:bodyPr vert="horz" lIns="91350" tIns="45676" rIns="91350" bIns="45676"/>
          <a:lstStyle/>
          <a:p>
            <a:r>
              <a:rPr lang="ja-JP" altLang="en-US" smtClean="0"/>
              <a:t>マスタ タイトルの書式設定</a:t>
            </a:r>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白紙">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04825" y="301625"/>
            <a:ext cx="3316288" cy="1279525"/>
          </a:xfrm>
          <a:prstGeom prst="rect">
            <a:avLst/>
          </a:prstGeom>
        </p:spPr>
        <p:txBody>
          <a:bodyPr vert="horz" lIns="91350" tIns="45676" rIns="91350" bIns="45676"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941773" y="301630"/>
            <a:ext cx="5635625" cy="6451599"/>
          </a:xfrm>
          <a:prstGeom prst="rect">
            <a:avLst/>
          </a:prstGeom>
        </p:spPr>
        <p:txBody>
          <a:bodyPr vert="horz" lIns="91350" tIns="45676" rIns="91350" bIns="45676"/>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504825" y="1581161"/>
            <a:ext cx="3316288" cy="5172075"/>
          </a:xfrm>
          <a:prstGeom prst="rect">
            <a:avLst/>
          </a:prstGeom>
        </p:spPr>
        <p:txBody>
          <a:bodyPr vert="horz" lIns="91350" tIns="45676" rIns="91350" bIns="45676"/>
          <a:lstStyle>
            <a:lvl1pPr marL="0" indent="0">
              <a:buNone/>
              <a:defRPr sz="1400"/>
            </a:lvl1pPr>
            <a:lvl2pPr marL="456756" indent="0">
              <a:buNone/>
              <a:defRPr sz="1200"/>
            </a:lvl2pPr>
            <a:lvl3pPr marL="913511" indent="0">
              <a:buNone/>
              <a:defRPr sz="1100"/>
            </a:lvl3pPr>
            <a:lvl4pPr marL="1370268" indent="0">
              <a:buNone/>
              <a:defRPr sz="900"/>
            </a:lvl4pPr>
            <a:lvl5pPr marL="1827023" indent="0">
              <a:buNone/>
              <a:defRPr sz="900"/>
            </a:lvl5pPr>
            <a:lvl6pPr marL="2283781" indent="0">
              <a:buNone/>
              <a:defRPr sz="900"/>
            </a:lvl6pPr>
            <a:lvl7pPr marL="2740536" indent="0">
              <a:buNone/>
              <a:defRPr sz="900"/>
            </a:lvl7pPr>
            <a:lvl8pPr marL="3197294" indent="0">
              <a:buNone/>
              <a:defRPr sz="900"/>
            </a:lvl8pPr>
            <a:lvl9pPr marL="3654049" indent="0">
              <a:buNone/>
              <a:defRPr sz="900"/>
            </a:lvl9pPr>
          </a:lstStyle>
          <a:p>
            <a:pPr lvl="0"/>
            <a:r>
              <a:rPr lang="ja-JP" altLang="en-US" smtClean="0"/>
              <a:t>マスタ テキストの書式設定</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タイトルと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76448" y="5291140"/>
            <a:ext cx="6048375" cy="625475"/>
          </a:xfrm>
          <a:prstGeom prst="rect">
            <a:avLst/>
          </a:prstGeom>
        </p:spPr>
        <p:txBody>
          <a:bodyPr vert="horz" lIns="91350" tIns="45676" rIns="91350" bIns="45676"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976448" y="674688"/>
            <a:ext cx="6048375" cy="4537075"/>
          </a:xfrm>
          <a:prstGeom prst="rect">
            <a:avLst/>
          </a:prstGeom>
        </p:spPr>
        <p:txBody>
          <a:bodyPr vert="horz" lIns="91350" tIns="45676" rIns="91350" bIns="45676"/>
          <a:lstStyle>
            <a:lvl1pPr marL="0" indent="0">
              <a:buNone/>
              <a:defRPr sz="3200"/>
            </a:lvl1pPr>
            <a:lvl2pPr marL="456756" indent="0">
              <a:buNone/>
              <a:defRPr sz="2800"/>
            </a:lvl2pPr>
            <a:lvl3pPr marL="913511" indent="0">
              <a:buNone/>
              <a:defRPr sz="2400"/>
            </a:lvl3pPr>
            <a:lvl4pPr marL="1370268" indent="0">
              <a:buNone/>
              <a:defRPr sz="2000"/>
            </a:lvl4pPr>
            <a:lvl5pPr marL="1827023" indent="0">
              <a:buNone/>
              <a:defRPr sz="2000"/>
            </a:lvl5pPr>
            <a:lvl6pPr marL="2283781" indent="0">
              <a:buNone/>
              <a:defRPr sz="2000"/>
            </a:lvl6pPr>
            <a:lvl7pPr marL="2740536" indent="0">
              <a:buNone/>
              <a:defRPr sz="2000"/>
            </a:lvl7pPr>
            <a:lvl8pPr marL="3197294" indent="0">
              <a:buNone/>
              <a:defRPr sz="2000"/>
            </a:lvl8pPr>
            <a:lvl9pPr marL="3654049"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976448" y="5916613"/>
            <a:ext cx="6048375" cy="887412"/>
          </a:xfrm>
          <a:prstGeom prst="rect">
            <a:avLst/>
          </a:prstGeom>
        </p:spPr>
        <p:txBody>
          <a:bodyPr vert="horz" lIns="91350" tIns="45676" rIns="91350" bIns="45676"/>
          <a:lstStyle>
            <a:lvl1pPr marL="0" indent="0">
              <a:buNone/>
              <a:defRPr sz="1400"/>
            </a:lvl1pPr>
            <a:lvl2pPr marL="456756" indent="0">
              <a:buNone/>
              <a:defRPr sz="1200"/>
            </a:lvl2pPr>
            <a:lvl3pPr marL="913511" indent="0">
              <a:buNone/>
              <a:defRPr sz="1100"/>
            </a:lvl3pPr>
            <a:lvl4pPr marL="1370268" indent="0">
              <a:buNone/>
              <a:defRPr sz="900"/>
            </a:lvl4pPr>
            <a:lvl5pPr marL="1827023" indent="0">
              <a:buNone/>
              <a:defRPr sz="900"/>
            </a:lvl5pPr>
            <a:lvl6pPr marL="2283781" indent="0">
              <a:buNone/>
              <a:defRPr sz="900"/>
            </a:lvl6pPr>
            <a:lvl7pPr marL="2740536" indent="0">
              <a:buNone/>
              <a:defRPr sz="900"/>
            </a:lvl7pPr>
            <a:lvl8pPr marL="3197294" indent="0">
              <a:buNone/>
              <a:defRPr sz="900"/>
            </a:lvl8pPr>
            <a:lvl9pPr marL="3654049" indent="0">
              <a:buNone/>
              <a:defRPr sz="900"/>
            </a:lvl9pPr>
          </a:lstStyle>
          <a:p>
            <a:pPr lvl="0"/>
            <a:r>
              <a:rPr lang="ja-JP" altLang="en-US" smtClean="0"/>
              <a:t>マスタ テキストの書式設定</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5.xml"/><Relationship Id="rId12" Type="http://schemas.openxmlformats.org/officeDocument/2006/relationships/theme" Target="../theme/theme2.xml"/><Relationship Id="rId1" Type="http://schemas.openxmlformats.org/officeDocument/2006/relationships/slideLayout" Target="../slideLayouts/slideLayout15.xml"/><Relationship Id="rId2" Type="http://schemas.openxmlformats.org/officeDocument/2006/relationships/slideLayout" Target="../slideLayouts/slideLayout16.xml"/><Relationship Id="rId3" Type="http://schemas.openxmlformats.org/officeDocument/2006/relationships/slideLayout" Target="../slideLayouts/slideLayout17.xml"/><Relationship Id="rId4" Type="http://schemas.openxmlformats.org/officeDocument/2006/relationships/slideLayout" Target="../slideLayouts/slideLayout18.xml"/><Relationship Id="rId5" Type="http://schemas.openxmlformats.org/officeDocument/2006/relationships/slideLayout" Target="../slideLayouts/slideLayout19.xml"/><Relationship Id="rId6" Type="http://schemas.openxmlformats.org/officeDocument/2006/relationships/slideLayout" Target="../slideLayouts/slideLayout20.xml"/><Relationship Id="rId7" Type="http://schemas.openxmlformats.org/officeDocument/2006/relationships/slideLayout" Target="../slideLayouts/slideLayout21.xml"/><Relationship Id="rId8" Type="http://schemas.openxmlformats.org/officeDocument/2006/relationships/slideLayout" Target="../slideLayouts/slideLayout22.xml"/><Relationship Id="rId9" Type="http://schemas.openxmlformats.org/officeDocument/2006/relationships/slideLayout" Target="../slideLayouts/slideLayout23.xml"/><Relationship Id="rId10"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 r:id="rId12"/>
    <p:sldLayoutId r:id="rId13"/>
    <p:sldLayoutId r:id="rId14"/>
  </p:sldLayoutIdLst>
  <p:txStyles>
    <p:titleStyle>
      <a:lvl1pPr algn="ctr" defTabSz="448829" rtl="0" eaLnBrk="0" fontAlgn="base" hangingPunct="0">
        <a:lnSpc>
          <a:spcPct val="90000"/>
        </a:lnSpc>
        <a:spcBef>
          <a:spcPct val="0"/>
        </a:spcBef>
        <a:spcAft>
          <a:spcPct val="0"/>
        </a:spcAft>
        <a:buClr>
          <a:srgbClr val="23346C"/>
        </a:buClr>
        <a:buSzPct val="100000"/>
        <a:buFont typeface="Arial" charset="0"/>
        <a:defRPr kumimoji="1" sz="4000">
          <a:solidFill>
            <a:srgbClr val="23346C"/>
          </a:solidFill>
          <a:latin typeface="+mj-lt"/>
          <a:ea typeface="+mj-ea"/>
          <a:cs typeface="+mj-cs"/>
        </a:defRPr>
      </a:lvl1pPr>
      <a:lvl2pPr algn="ctr" defTabSz="448829" rtl="0" eaLnBrk="0" fontAlgn="base" hangingPunct="0">
        <a:lnSpc>
          <a:spcPct val="90000"/>
        </a:lnSpc>
        <a:spcBef>
          <a:spcPct val="0"/>
        </a:spcBef>
        <a:spcAft>
          <a:spcPct val="0"/>
        </a:spcAft>
        <a:buClr>
          <a:srgbClr val="23346C"/>
        </a:buClr>
        <a:buSzPct val="100000"/>
        <a:buFont typeface="Arial" charset="0"/>
        <a:defRPr kumimoji="1" sz="4000">
          <a:solidFill>
            <a:srgbClr val="23346C"/>
          </a:solidFill>
          <a:latin typeface="Arial" charset="0"/>
          <a:ea typeface="ヒラギノ角ゴ Pro W3" charset="-128"/>
          <a:cs typeface="ヒラギノ角ゴ Pro W3" charset="-128"/>
        </a:defRPr>
      </a:lvl2pPr>
      <a:lvl3pPr algn="ctr" defTabSz="448829" rtl="0" eaLnBrk="0" fontAlgn="base" hangingPunct="0">
        <a:lnSpc>
          <a:spcPct val="90000"/>
        </a:lnSpc>
        <a:spcBef>
          <a:spcPct val="0"/>
        </a:spcBef>
        <a:spcAft>
          <a:spcPct val="0"/>
        </a:spcAft>
        <a:buClr>
          <a:srgbClr val="23346C"/>
        </a:buClr>
        <a:buSzPct val="100000"/>
        <a:buFont typeface="Arial" charset="0"/>
        <a:defRPr kumimoji="1" sz="4000">
          <a:solidFill>
            <a:srgbClr val="23346C"/>
          </a:solidFill>
          <a:latin typeface="Arial" charset="0"/>
          <a:ea typeface="ヒラギノ角ゴ Pro W3" charset="-128"/>
          <a:cs typeface="ヒラギノ角ゴ Pro W3" charset="-128"/>
        </a:defRPr>
      </a:lvl3pPr>
      <a:lvl4pPr algn="ctr" defTabSz="448829" rtl="0" eaLnBrk="0" fontAlgn="base" hangingPunct="0">
        <a:lnSpc>
          <a:spcPct val="90000"/>
        </a:lnSpc>
        <a:spcBef>
          <a:spcPct val="0"/>
        </a:spcBef>
        <a:spcAft>
          <a:spcPct val="0"/>
        </a:spcAft>
        <a:buClr>
          <a:srgbClr val="23346C"/>
        </a:buClr>
        <a:buSzPct val="100000"/>
        <a:buFont typeface="Arial" charset="0"/>
        <a:defRPr kumimoji="1" sz="4000">
          <a:solidFill>
            <a:srgbClr val="23346C"/>
          </a:solidFill>
          <a:latin typeface="Arial" charset="0"/>
          <a:ea typeface="ヒラギノ角ゴ Pro W3" charset="-128"/>
          <a:cs typeface="ヒラギノ角ゴ Pro W3" charset="-128"/>
        </a:defRPr>
      </a:lvl4pPr>
      <a:lvl5pPr algn="ctr" defTabSz="448829" rtl="0" eaLnBrk="0" fontAlgn="base" hangingPunct="0">
        <a:lnSpc>
          <a:spcPct val="90000"/>
        </a:lnSpc>
        <a:spcBef>
          <a:spcPct val="0"/>
        </a:spcBef>
        <a:spcAft>
          <a:spcPct val="0"/>
        </a:spcAft>
        <a:buClr>
          <a:srgbClr val="23346C"/>
        </a:buClr>
        <a:buSzPct val="100000"/>
        <a:buFont typeface="Arial" charset="0"/>
        <a:defRPr kumimoji="1" sz="4000">
          <a:solidFill>
            <a:srgbClr val="23346C"/>
          </a:solidFill>
          <a:latin typeface="Arial" charset="0"/>
          <a:ea typeface="ヒラギノ角ゴ Pro W3" charset="-128"/>
          <a:cs typeface="ヒラギノ角ゴ Pro W3" charset="-128"/>
        </a:defRPr>
      </a:lvl5pPr>
      <a:lvl6pPr marL="1535207" indent="-215694" algn="ctr" defTabSz="448829" rtl="0" fontAlgn="base">
        <a:lnSpc>
          <a:spcPct val="90000"/>
        </a:lnSpc>
        <a:spcBef>
          <a:spcPct val="0"/>
        </a:spcBef>
        <a:spcAft>
          <a:spcPct val="0"/>
        </a:spcAft>
        <a:buClr>
          <a:srgbClr val="000000"/>
        </a:buClr>
        <a:buSzPct val="45000"/>
        <a:buFont typeface="Wingdings" charset="2"/>
        <a:defRPr sz="4000">
          <a:solidFill>
            <a:srgbClr val="23346C"/>
          </a:solidFill>
          <a:latin typeface="Arial" charset="0"/>
          <a:ea typeface="HGSSoeiPresenceEB" charset="0"/>
          <a:cs typeface="HGSSoeiPresenceEB" charset="0"/>
        </a:defRPr>
      </a:lvl6pPr>
      <a:lvl7pPr marL="1991965" indent="-215694" algn="ctr" defTabSz="448829" rtl="0" fontAlgn="base">
        <a:lnSpc>
          <a:spcPct val="90000"/>
        </a:lnSpc>
        <a:spcBef>
          <a:spcPct val="0"/>
        </a:spcBef>
        <a:spcAft>
          <a:spcPct val="0"/>
        </a:spcAft>
        <a:buClr>
          <a:srgbClr val="000000"/>
        </a:buClr>
        <a:buSzPct val="45000"/>
        <a:buFont typeface="Wingdings" charset="2"/>
        <a:defRPr sz="4000">
          <a:solidFill>
            <a:srgbClr val="23346C"/>
          </a:solidFill>
          <a:latin typeface="Arial" charset="0"/>
          <a:ea typeface="HGSSoeiPresenceEB" charset="0"/>
          <a:cs typeface="HGSSoeiPresenceEB" charset="0"/>
        </a:defRPr>
      </a:lvl7pPr>
      <a:lvl8pPr marL="2448720" indent="-215694" algn="ctr" defTabSz="448829" rtl="0" fontAlgn="base">
        <a:lnSpc>
          <a:spcPct val="90000"/>
        </a:lnSpc>
        <a:spcBef>
          <a:spcPct val="0"/>
        </a:spcBef>
        <a:spcAft>
          <a:spcPct val="0"/>
        </a:spcAft>
        <a:buClr>
          <a:srgbClr val="000000"/>
        </a:buClr>
        <a:buSzPct val="45000"/>
        <a:buFont typeface="Wingdings" charset="2"/>
        <a:defRPr sz="4000">
          <a:solidFill>
            <a:srgbClr val="23346C"/>
          </a:solidFill>
          <a:latin typeface="Arial" charset="0"/>
          <a:ea typeface="HGSSoeiPresenceEB" charset="0"/>
          <a:cs typeface="HGSSoeiPresenceEB" charset="0"/>
        </a:defRPr>
      </a:lvl8pPr>
      <a:lvl9pPr marL="2905478" indent="-215694" algn="ctr" defTabSz="448829" rtl="0" fontAlgn="base">
        <a:lnSpc>
          <a:spcPct val="90000"/>
        </a:lnSpc>
        <a:spcBef>
          <a:spcPct val="0"/>
        </a:spcBef>
        <a:spcAft>
          <a:spcPct val="0"/>
        </a:spcAft>
        <a:buClr>
          <a:srgbClr val="000000"/>
        </a:buClr>
        <a:buSzPct val="45000"/>
        <a:buFont typeface="Wingdings" charset="2"/>
        <a:defRPr sz="4000">
          <a:solidFill>
            <a:srgbClr val="23346C"/>
          </a:solidFill>
          <a:latin typeface="Arial" charset="0"/>
          <a:ea typeface="HGSSoeiPresenceEB" charset="0"/>
          <a:cs typeface="HGSSoeiPresenceEB" charset="0"/>
        </a:defRPr>
      </a:lvl9pPr>
    </p:titleStyle>
    <p:bodyStyle>
      <a:lvl1pPr marL="339394" indent="-339394" algn="l" defTabSz="448829" rtl="0" eaLnBrk="0" fontAlgn="base" hangingPunct="0">
        <a:lnSpc>
          <a:spcPct val="111000"/>
        </a:lnSpc>
        <a:spcBef>
          <a:spcPts val="700"/>
        </a:spcBef>
        <a:spcAft>
          <a:spcPct val="0"/>
        </a:spcAft>
        <a:buClr>
          <a:srgbClr val="355E00"/>
        </a:buClr>
        <a:buSzPct val="95000"/>
        <a:buFont typeface="Arial" charset="0"/>
        <a:buChar char="►"/>
        <a:defRPr kumimoji="1" sz="2800">
          <a:solidFill>
            <a:srgbClr val="23346C"/>
          </a:solidFill>
          <a:latin typeface="+mn-lt"/>
          <a:ea typeface="+mn-ea"/>
          <a:cs typeface="+mn-cs"/>
        </a:defRPr>
      </a:lvl1pPr>
      <a:lvl2pPr marL="739056" indent="-282299" algn="l" defTabSz="448829" rtl="0" eaLnBrk="0" fontAlgn="base" hangingPunct="0">
        <a:lnSpc>
          <a:spcPct val="111000"/>
        </a:lnSpc>
        <a:spcBef>
          <a:spcPts val="600"/>
        </a:spcBef>
        <a:spcAft>
          <a:spcPct val="0"/>
        </a:spcAft>
        <a:buClr>
          <a:srgbClr val="355E00"/>
        </a:buClr>
        <a:buSzPct val="100000"/>
        <a:buFont typeface="Arial" charset="0"/>
        <a:buChar char="–"/>
        <a:defRPr sz="2800" b="1">
          <a:solidFill>
            <a:srgbClr val="99CC00"/>
          </a:solidFill>
          <a:latin typeface="+mn-lt"/>
          <a:ea typeface="+mn-ea"/>
          <a:cs typeface="+mn-cs"/>
        </a:defRPr>
      </a:lvl2pPr>
      <a:lvl3pPr marL="1141890" indent="-228377" algn="l" defTabSz="448829" rtl="0" eaLnBrk="0" fontAlgn="base" hangingPunct="0">
        <a:lnSpc>
          <a:spcPct val="111000"/>
        </a:lnSpc>
        <a:spcBef>
          <a:spcPts val="500"/>
        </a:spcBef>
        <a:spcAft>
          <a:spcPct val="0"/>
        </a:spcAft>
        <a:buClr>
          <a:srgbClr val="7DA647"/>
        </a:buClr>
        <a:buSzPct val="100000"/>
        <a:buFont typeface="Arial" charset="0"/>
        <a:buChar char="●"/>
        <a:defRPr kumimoji="1" sz="2800">
          <a:solidFill>
            <a:srgbClr val="000000"/>
          </a:solidFill>
          <a:latin typeface="+mn-lt"/>
          <a:ea typeface="+mn-ea"/>
          <a:cs typeface="+mn-cs"/>
        </a:defRPr>
      </a:lvl3pPr>
      <a:lvl4pPr marL="1598645" indent="-228377" algn="l" defTabSz="448829" rtl="0" eaLnBrk="0" fontAlgn="base" hangingPunct="0">
        <a:lnSpc>
          <a:spcPct val="111000"/>
        </a:lnSpc>
        <a:spcBef>
          <a:spcPts val="500"/>
        </a:spcBef>
        <a:spcAft>
          <a:spcPct val="0"/>
        </a:spcAft>
        <a:buClr>
          <a:srgbClr val="000000"/>
        </a:buClr>
        <a:buSzPct val="100000"/>
        <a:buFont typeface="Arial" charset="0"/>
        <a:buChar char="–"/>
        <a:defRPr kumimoji="1" sz="2800">
          <a:solidFill>
            <a:srgbClr val="000000"/>
          </a:solidFill>
          <a:latin typeface="+mn-lt"/>
          <a:ea typeface="+mn-ea"/>
          <a:cs typeface="+mn-cs"/>
        </a:defRPr>
      </a:lvl4pPr>
      <a:lvl5pPr marL="2055402" indent="-228377" algn="l" defTabSz="448829" rtl="0" eaLnBrk="0" fontAlgn="base" hangingPunct="0">
        <a:lnSpc>
          <a:spcPct val="111000"/>
        </a:lnSpc>
        <a:spcBef>
          <a:spcPts val="500"/>
        </a:spcBef>
        <a:spcAft>
          <a:spcPct val="0"/>
        </a:spcAft>
        <a:buClr>
          <a:srgbClr val="000000"/>
        </a:buClr>
        <a:buSzPct val="100000"/>
        <a:buFont typeface="Arial" charset="0"/>
        <a:buChar char="»"/>
        <a:defRPr kumimoji="1" sz="2800">
          <a:solidFill>
            <a:srgbClr val="000000"/>
          </a:solidFill>
          <a:latin typeface="+mn-lt"/>
          <a:ea typeface="+mn-ea"/>
          <a:cs typeface="+mn-cs"/>
        </a:defRPr>
      </a:lvl5pPr>
      <a:lvl6pPr marL="2512160" indent="-228377" algn="l" defTabSz="448829" rtl="0" fontAlgn="base">
        <a:lnSpc>
          <a:spcPct val="111000"/>
        </a:lnSpc>
        <a:spcBef>
          <a:spcPts val="500"/>
        </a:spcBef>
        <a:spcAft>
          <a:spcPct val="0"/>
        </a:spcAft>
        <a:buClr>
          <a:srgbClr val="000000"/>
        </a:buClr>
        <a:buSzPct val="100000"/>
        <a:buFont typeface="Arial" charset="0"/>
        <a:buChar char="»"/>
        <a:defRPr sz="2800">
          <a:solidFill>
            <a:srgbClr val="000000"/>
          </a:solidFill>
          <a:latin typeface="+mn-lt"/>
          <a:ea typeface="+mn-ea"/>
          <a:cs typeface="+mn-cs"/>
        </a:defRPr>
      </a:lvl6pPr>
      <a:lvl7pPr marL="2968911" indent="-228377" algn="l" defTabSz="448829" rtl="0" fontAlgn="base">
        <a:lnSpc>
          <a:spcPct val="111000"/>
        </a:lnSpc>
        <a:spcBef>
          <a:spcPts val="500"/>
        </a:spcBef>
        <a:spcAft>
          <a:spcPct val="0"/>
        </a:spcAft>
        <a:buClr>
          <a:srgbClr val="000000"/>
        </a:buClr>
        <a:buSzPct val="100000"/>
        <a:buFont typeface="Arial" charset="0"/>
        <a:buChar char="»"/>
        <a:defRPr sz="2800">
          <a:solidFill>
            <a:srgbClr val="000000"/>
          </a:solidFill>
          <a:latin typeface="+mn-lt"/>
          <a:ea typeface="+mn-ea"/>
          <a:cs typeface="+mn-cs"/>
        </a:defRPr>
      </a:lvl7pPr>
      <a:lvl8pPr marL="3425674" indent="-228377" algn="l" defTabSz="448829" rtl="0" fontAlgn="base">
        <a:lnSpc>
          <a:spcPct val="111000"/>
        </a:lnSpc>
        <a:spcBef>
          <a:spcPts val="500"/>
        </a:spcBef>
        <a:spcAft>
          <a:spcPct val="0"/>
        </a:spcAft>
        <a:buClr>
          <a:srgbClr val="000000"/>
        </a:buClr>
        <a:buSzPct val="100000"/>
        <a:buFont typeface="Arial" charset="0"/>
        <a:buChar char="»"/>
        <a:defRPr sz="2800">
          <a:solidFill>
            <a:srgbClr val="000000"/>
          </a:solidFill>
          <a:latin typeface="+mn-lt"/>
          <a:ea typeface="+mn-ea"/>
          <a:cs typeface="+mn-cs"/>
        </a:defRPr>
      </a:lvl8pPr>
      <a:lvl9pPr marL="3882426" indent="-228377" algn="l" defTabSz="448829" rtl="0" fontAlgn="base">
        <a:lnSpc>
          <a:spcPct val="111000"/>
        </a:lnSpc>
        <a:spcBef>
          <a:spcPts val="500"/>
        </a:spcBef>
        <a:spcAft>
          <a:spcPct val="0"/>
        </a:spcAft>
        <a:buClr>
          <a:srgbClr val="000000"/>
        </a:buClr>
        <a:buSzPct val="100000"/>
        <a:buFont typeface="Arial" charset="0"/>
        <a:buChar char="»"/>
        <a:defRPr sz="2800">
          <a:solidFill>
            <a:srgbClr val="000000"/>
          </a:solidFill>
          <a:latin typeface="+mn-lt"/>
          <a:ea typeface="+mn-ea"/>
          <a:cs typeface="+mn-cs"/>
        </a:defRPr>
      </a:lvl9pPr>
    </p:bodyStyle>
    <p:otherStyle>
      <a:defPPr>
        <a:defRPr lang="ja-JP"/>
      </a:defPPr>
      <a:lvl1pPr marL="0" algn="l" defTabSz="456756" rtl="0" eaLnBrk="1" latinLnBrk="0" hangingPunct="1">
        <a:defRPr kumimoji="1" sz="1800" kern="1200">
          <a:solidFill>
            <a:schemeClr val="tx1"/>
          </a:solidFill>
          <a:latin typeface="+mn-lt"/>
          <a:ea typeface="+mn-ea"/>
          <a:cs typeface="+mn-cs"/>
        </a:defRPr>
      </a:lvl1pPr>
      <a:lvl2pPr marL="456756" algn="l" defTabSz="456756" rtl="0" eaLnBrk="1" latinLnBrk="0" hangingPunct="1">
        <a:defRPr kumimoji="1" sz="1800" kern="1200">
          <a:solidFill>
            <a:schemeClr val="tx1"/>
          </a:solidFill>
          <a:latin typeface="+mn-lt"/>
          <a:ea typeface="+mn-ea"/>
          <a:cs typeface="+mn-cs"/>
        </a:defRPr>
      </a:lvl2pPr>
      <a:lvl3pPr marL="913511" algn="l" defTabSz="456756" rtl="0" eaLnBrk="1" latinLnBrk="0" hangingPunct="1">
        <a:defRPr kumimoji="1" sz="1800" kern="1200">
          <a:solidFill>
            <a:schemeClr val="tx1"/>
          </a:solidFill>
          <a:latin typeface="+mn-lt"/>
          <a:ea typeface="+mn-ea"/>
          <a:cs typeface="+mn-cs"/>
        </a:defRPr>
      </a:lvl3pPr>
      <a:lvl4pPr marL="1370268" algn="l" defTabSz="456756" rtl="0" eaLnBrk="1" latinLnBrk="0" hangingPunct="1">
        <a:defRPr kumimoji="1" sz="1800" kern="1200">
          <a:solidFill>
            <a:schemeClr val="tx1"/>
          </a:solidFill>
          <a:latin typeface="+mn-lt"/>
          <a:ea typeface="+mn-ea"/>
          <a:cs typeface="+mn-cs"/>
        </a:defRPr>
      </a:lvl4pPr>
      <a:lvl5pPr marL="1827023" algn="l" defTabSz="456756" rtl="0" eaLnBrk="1" latinLnBrk="0" hangingPunct="1">
        <a:defRPr kumimoji="1" sz="1800" kern="1200">
          <a:solidFill>
            <a:schemeClr val="tx1"/>
          </a:solidFill>
          <a:latin typeface="+mn-lt"/>
          <a:ea typeface="+mn-ea"/>
          <a:cs typeface="+mn-cs"/>
        </a:defRPr>
      </a:lvl5pPr>
      <a:lvl6pPr marL="2283781" algn="l" defTabSz="456756" rtl="0" eaLnBrk="1" latinLnBrk="0" hangingPunct="1">
        <a:defRPr kumimoji="1" sz="1800" kern="1200">
          <a:solidFill>
            <a:schemeClr val="tx1"/>
          </a:solidFill>
          <a:latin typeface="+mn-lt"/>
          <a:ea typeface="+mn-ea"/>
          <a:cs typeface="+mn-cs"/>
        </a:defRPr>
      </a:lvl6pPr>
      <a:lvl7pPr marL="2740536" algn="l" defTabSz="456756" rtl="0" eaLnBrk="1" latinLnBrk="0" hangingPunct="1">
        <a:defRPr kumimoji="1" sz="1800" kern="1200">
          <a:solidFill>
            <a:schemeClr val="tx1"/>
          </a:solidFill>
          <a:latin typeface="+mn-lt"/>
          <a:ea typeface="+mn-ea"/>
          <a:cs typeface="+mn-cs"/>
        </a:defRPr>
      </a:lvl7pPr>
      <a:lvl8pPr marL="3197294" algn="l" defTabSz="456756" rtl="0" eaLnBrk="1" latinLnBrk="0" hangingPunct="1">
        <a:defRPr kumimoji="1" sz="1800" kern="1200">
          <a:solidFill>
            <a:schemeClr val="tx1"/>
          </a:solidFill>
          <a:latin typeface="+mn-lt"/>
          <a:ea typeface="+mn-ea"/>
          <a:cs typeface="+mn-cs"/>
        </a:defRPr>
      </a:lvl8pPr>
      <a:lvl9pPr marL="3654049" algn="l" defTabSz="456756"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gradFill rotWithShape="0">
          <a:gsLst>
            <a:gs pos="0">
              <a:srgbClr val="EBFBFF"/>
            </a:gs>
            <a:gs pos="100000">
              <a:srgbClr val="EBFBFF">
                <a:gamma/>
                <a:tint val="0"/>
                <a:invGamma/>
              </a:srgbClr>
            </a:gs>
          </a:gsLst>
          <a:path path="rect">
            <a:fillToRect l="100000" t="100000"/>
          </a:path>
        </a:gra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bwMode="auto">
          <a:xfrm>
            <a:off x="504031" y="302737"/>
            <a:ext cx="9072563" cy="1259946"/>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vert="horz" wrap="square" lIns="100794" tIns="50397" rIns="100794" bIns="50397" numCol="1" anchor="ctr" anchorCtr="0" compatLnSpc="1">
            <a:prstTxWarp prst="textNoShape">
              <a:avLst/>
            </a:prstTxWarp>
          </a:bodyPr>
          <a:lstStyle/>
          <a:p>
            <a:pPr lvl="0"/>
            <a:r>
              <a:rPr lang="ja-JP" altLang="en-US" smtClean="0"/>
              <a:t>マスタ タイトルの書式設定</a:t>
            </a:r>
          </a:p>
        </p:txBody>
      </p:sp>
      <p:sp>
        <p:nvSpPr>
          <p:cNvPr id="13315" name="Rectangle 3"/>
          <p:cNvSpPr>
            <a:spLocks noGrp="1" noChangeArrowheads="1"/>
          </p:cNvSpPr>
          <p:nvPr>
            <p:ph type="body" idx="1"/>
          </p:nvPr>
        </p:nvSpPr>
        <p:spPr bwMode="auto">
          <a:xfrm>
            <a:off x="504031" y="1763925"/>
            <a:ext cx="9072563" cy="4989036"/>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vert="horz" wrap="square" lIns="100794" tIns="50397" rIns="100794" bIns="50397"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3316" name="Rectangle 4"/>
          <p:cNvSpPr>
            <a:spLocks noGrp="1" noChangeArrowheads="1"/>
          </p:cNvSpPr>
          <p:nvPr>
            <p:ph type="dt" sz="half" idx="2"/>
          </p:nvPr>
        </p:nvSpPr>
        <p:spPr bwMode="auto">
          <a:xfrm>
            <a:off x="504031" y="6884204"/>
            <a:ext cx="2352146" cy="5249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vert="horz" wrap="square" lIns="100794" tIns="50397" rIns="100794" bIns="50397" numCol="1" anchor="t" anchorCtr="0" compatLnSpc="1">
            <a:prstTxWarp prst="textNoShape">
              <a:avLst/>
            </a:prstTxWarp>
          </a:bodyPr>
          <a:lstStyle>
            <a:lvl1pPr>
              <a:defRPr sz="1500"/>
            </a:lvl1pPr>
          </a:lstStyle>
          <a:p>
            <a:pPr defTabSz="914400"/>
            <a:endParaRPr lang="en-US" altLang="ja-JP" smtClean="0">
              <a:solidFill>
                <a:srgbClr val="000000"/>
              </a:solidFill>
              <a:ea typeface="ＭＳ Ｐゴシック" pitchFamily="50" charset="-128"/>
            </a:endParaRPr>
          </a:p>
        </p:txBody>
      </p:sp>
      <p:sp>
        <p:nvSpPr>
          <p:cNvPr id="13317" name="Rectangle 5"/>
          <p:cNvSpPr>
            <a:spLocks noGrp="1" noChangeArrowheads="1"/>
          </p:cNvSpPr>
          <p:nvPr>
            <p:ph type="ftr" sz="quarter" idx="3"/>
          </p:nvPr>
        </p:nvSpPr>
        <p:spPr bwMode="auto">
          <a:xfrm>
            <a:off x="3444214" y="6884204"/>
            <a:ext cx="3192198" cy="5249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vert="horz" wrap="square" lIns="100794" tIns="50397" rIns="100794" bIns="50397" numCol="1" anchor="t" anchorCtr="0" compatLnSpc="1">
            <a:prstTxWarp prst="textNoShape">
              <a:avLst/>
            </a:prstTxWarp>
          </a:bodyPr>
          <a:lstStyle>
            <a:lvl1pPr algn="ctr">
              <a:defRPr sz="1500"/>
            </a:lvl1pPr>
          </a:lstStyle>
          <a:p>
            <a:pPr defTabSz="914400"/>
            <a:endParaRPr lang="en-US" altLang="ja-JP" smtClean="0">
              <a:solidFill>
                <a:srgbClr val="000000"/>
              </a:solidFill>
              <a:ea typeface="ＭＳ Ｐゴシック" pitchFamily="50" charset="-128"/>
            </a:endParaRPr>
          </a:p>
        </p:txBody>
      </p:sp>
      <p:sp>
        <p:nvSpPr>
          <p:cNvPr id="13318" name="Rectangle 6"/>
          <p:cNvSpPr>
            <a:spLocks noGrp="1" noChangeArrowheads="1"/>
          </p:cNvSpPr>
          <p:nvPr>
            <p:ph type="sldNum" sz="quarter" idx="4"/>
          </p:nvPr>
        </p:nvSpPr>
        <p:spPr bwMode="auto">
          <a:xfrm>
            <a:off x="7224448" y="6884204"/>
            <a:ext cx="2352146" cy="52497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vert="horz" wrap="square" lIns="100794" tIns="50397" rIns="100794" bIns="50397" numCol="1" anchor="t" anchorCtr="0" compatLnSpc="1">
            <a:prstTxWarp prst="textNoShape">
              <a:avLst/>
            </a:prstTxWarp>
          </a:bodyPr>
          <a:lstStyle>
            <a:lvl1pPr algn="r">
              <a:defRPr sz="1500"/>
            </a:lvl1pPr>
          </a:lstStyle>
          <a:p>
            <a:pPr defTabSz="914400"/>
            <a:fld id="{1F503CD7-3D8C-4EE0-BFAD-88AC267D44BD}" type="slidenum">
              <a:rPr lang="en-US" altLang="ja-JP" smtClean="0">
                <a:solidFill>
                  <a:srgbClr val="000000"/>
                </a:solidFill>
                <a:ea typeface="ＭＳ Ｐゴシック" pitchFamily="50" charset="-128"/>
              </a:rPr>
              <a:pPr defTabSz="914400"/>
              <a:t>‹#›</a:t>
            </a:fld>
            <a:endParaRPr lang="en-US" altLang="ja-JP" smtClean="0">
              <a:solidFill>
                <a:srgbClr val="000000"/>
              </a:solidFill>
              <a:ea typeface="ＭＳ Ｐゴシック" pitchFamily="50" charset="-128"/>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143239235"/>
      </p:ext>
    </p:extLst>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Lst>
  <p:txStyles>
    <p:titleStyle>
      <a:lvl1pPr algn="ctr" rtl="0" fontAlgn="base">
        <a:spcBef>
          <a:spcPct val="0"/>
        </a:spcBef>
        <a:spcAft>
          <a:spcPct val="0"/>
        </a:spcAft>
        <a:defRPr kumimoji="1" sz="4900">
          <a:solidFill>
            <a:schemeClr val="tx2"/>
          </a:solidFill>
          <a:latin typeface="+mj-lt"/>
          <a:ea typeface="+mj-ea"/>
          <a:cs typeface="+mj-cs"/>
        </a:defRPr>
      </a:lvl1pPr>
      <a:lvl2pPr algn="ctr" rtl="0" fontAlgn="base">
        <a:spcBef>
          <a:spcPct val="0"/>
        </a:spcBef>
        <a:spcAft>
          <a:spcPct val="0"/>
        </a:spcAft>
        <a:defRPr kumimoji="1" sz="4900">
          <a:solidFill>
            <a:schemeClr val="tx2"/>
          </a:solidFill>
          <a:latin typeface="Arial" charset="0"/>
          <a:ea typeface="ＭＳ Ｐゴシック" pitchFamily="50" charset="-128"/>
        </a:defRPr>
      </a:lvl2pPr>
      <a:lvl3pPr algn="ctr" rtl="0" fontAlgn="base">
        <a:spcBef>
          <a:spcPct val="0"/>
        </a:spcBef>
        <a:spcAft>
          <a:spcPct val="0"/>
        </a:spcAft>
        <a:defRPr kumimoji="1" sz="4900">
          <a:solidFill>
            <a:schemeClr val="tx2"/>
          </a:solidFill>
          <a:latin typeface="Arial" charset="0"/>
          <a:ea typeface="ＭＳ Ｐゴシック" pitchFamily="50" charset="-128"/>
        </a:defRPr>
      </a:lvl3pPr>
      <a:lvl4pPr algn="ctr" rtl="0" fontAlgn="base">
        <a:spcBef>
          <a:spcPct val="0"/>
        </a:spcBef>
        <a:spcAft>
          <a:spcPct val="0"/>
        </a:spcAft>
        <a:defRPr kumimoji="1" sz="4900">
          <a:solidFill>
            <a:schemeClr val="tx2"/>
          </a:solidFill>
          <a:latin typeface="Arial" charset="0"/>
          <a:ea typeface="ＭＳ Ｐゴシック" pitchFamily="50" charset="-128"/>
        </a:defRPr>
      </a:lvl4pPr>
      <a:lvl5pPr algn="ctr" rtl="0" fontAlgn="base">
        <a:spcBef>
          <a:spcPct val="0"/>
        </a:spcBef>
        <a:spcAft>
          <a:spcPct val="0"/>
        </a:spcAft>
        <a:defRPr kumimoji="1" sz="4900">
          <a:solidFill>
            <a:schemeClr val="tx2"/>
          </a:solidFill>
          <a:latin typeface="Arial" charset="0"/>
          <a:ea typeface="ＭＳ Ｐゴシック" pitchFamily="50" charset="-128"/>
        </a:defRPr>
      </a:lvl5pPr>
      <a:lvl6pPr marL="503972" algn="ctr" rtl="0" fontAlgn="base">
        <a:spcBef>
          <a:spcPct val="0"/>
        </a:spcBef>
        <a:spcAft>
          <a:spcPct val="0"/>
        </a:spcAft>
        <a:defRPr kumimoji="1" sz="4900">
          <a:solidFill>
            <a:schemeClr val="tx2"/>
          </a:solidFill>
          <a:latin typeface="Arial" charset="0"/>
          <a:ea typeface="ＭＳ Ｐゴシック" pitchFamily="50" charset="-128"/>
        </a:defRPr>
      </a:lvl6pPr>
      <a:lvl7pPr marL="1007943" algn="ctr" rtl="0" fontAlgn="base">
        <a:spcBef>
          <a:spcPct val="0"/>
        </a:spcBef>
        <a:spcAft>
          <a:spcPct val="0"/>
        </a:spcAft>
        <a:defRPr kumimoji="1" sz="4900">
          <a:solidFill>
            <a:schemeClr val="tx2"/>
          </a:solidFill>
          <a:latin typeface="Arial" charset="0"/>
          <a:ea typeface="ＭＳ Ｐゴシック" pitchFamily="50" charset="-128"/>
        </a:defRPr>
      </a:lvl7pPr>
      <a:lvl8pPr marL="1511915" algn="ctr" rtl="0" fontAlgn="base">
        <a:spcBef>
          <a:spcPct val="0"/>
        </a:spcBef>
        <a:spcAft>
          <a:spcPct val="0"/>
        </a:spcAft>
        <a:defRPr kumimoji="1" sz="4900">
          <a:solidFill>
            <a:schemeClr val="tx2"/>
          </a:solidFill>
          <a:latin typeface="Arial" charset="0"/>
          <a:ea typeface="ＭＳ Ｐゴシック" pitchFamily="50" charset="-128"/>
        </a:defRPr>
      </a:lvl8pPr>
      <a:lvl9pPr marL="2015886" algn="ctr" rtl="0" fontAlgn="base">
        <a:spcBef>
          <a:spcPct val="0"/>
        </a:spcBef>
        <a:spcAft>
          <a:spcPct val="0"/>
        </a:spcAft>
        <a:defRPr kumimoji="1" sz="4900">
          <a:solidFill>
            <a:schemeClr val="tx2"/>
          </a:solidFill>
          <a:latin typeface="Arial" charset="0"/>
          <a:ea typeface="ＭＳ Ｐゴシック" pitchFamily="50" charset="-128"/>
        </a:defRPr>
      </a:lvl9pPr>
    </p:titleStyle>
    <p:bodyStyle>
      <a:lvl1pPr marL="377979" indent="-377979" algn="l" rtl="0" fontAlgn="base">
        <a:spcBef>
          <a:spcPct val="20000"/>
        </a:spcBef>
        <a:spcAft>
          <a:spcPct val="0"/>
        </a:spcAft>
        <a:buChar char="•"/>
        <a:defRPr kumimoji="1" sz="3500">
          <a:solidFill>
            <a:schemeClr val="tx1"/>
          </a:solidFill>
          <a:latin typeface="+mn-lt"/>
          <a:ea typeface="+mn-ea"/>
          <a:cs typeface="+mn-cs"/>
        </a:defRPr>
      </a:lvl1pPr>
      <a:lvl2pPr marL="818954" indent="-314982" algn="l" rtl="0" fontAlgn="base">
        <a:spcBef>
          <a:spcPct val="20000"/>
        </a:spcBef>
        <a:spcAft>
          <a:spcPct val="0"/>
        </a:spcAft>
        <a:buChar char="–"/>
        <a:defRPr kumimoji="1" sz="3100">
          <a:solidFill>
            <a:schemeClr val="tx1"/>
          </a:solidFill>
          <a:latin typeface="+mn-lt"/>
          <a:ea typeface="+mn-ea"/>
        </a:defRPr>
      </a:lvl2pPr>
      <a:lvl3pPr marL="1259929" indent="-251986" algn="l" rtl="0" fontAlgn="base">
        <a:spcBef>
          <a:spcPct val="20000"/>
        </a:spcBef>
        <a:spcAft>
          <a:spcPct val="0"/>
        </a:spcAft>
        <a:buChar char="•"/>
        <a:defRPr kumimoji="1" sz="2600">
          <a:solidFill>
            <a:schemeClr val="tx1"/>
          </a:solidFill>
          <a:latin typeface="+mn-lt"/>
          <a:ea typeface="+mn-ea"/>
        </a:defRPr>
      </a:lvl3pPr>
      <a:lvl4pPr marL="1763900" indent="-251986" algn="l" rtl="0" fontAlgn="base">
        <a:spcBef>
          <a:spcPct val="20000"/>
        </a:spcBef>
        <a:spcAft>
          <a:spcPct val="0"/>
        </a:spcAft>
        <a:buChar char="–"/>
        <a:defRPr kumimoji="1" sz="2200">
          <a:solidFill>
            <a:schemeClr val="tx1"/>
          </a:solidFill>
          <a:latin typeface="+mn-lt"/>
          <a:ea typeface="+mn-ea"/>
        </a:defRPr>
      </a:lvl4pPr>
      <a:lvl5pPr marL="2267872" indent="-251986" algn="l" rtl="0" fontAlgn="base">
        <a:spcBef>
          <a:spcPct val="20000"/>
        </a:spcBef>
        <a:spcAft>
          <a:spcPct val="0"/>
        </a:spcAft>
        <a:buChar char="»"/>
        <a:defRPr kumimoji="1" sz="2200">
          <a:solidFill>
            <a:schemeClr val="tx1"/>
          </a:solidFill>
          <a:latin typeface="+mn-lt"/>
          <a:ea typeface="+mn-ea"/>
        </a:defRPr>
      </a:lvl5pPr>
      <a:lvl6pPr marL="2771844" indent="-251986" algn="l" rtl="0" fontAlgn="base">
        <a:spcBef>
          <a:spcPct val="20000"/>
        </a:spcBef>
        <a:spcAft>
          <a:spcPct val="0"/>
        </a:spcAft>
        <a:buChar char="»"/>
        <a:defRPr kumimoji="1" sz="2200">
          <a:solidFill>
            <a:schemeClr val="tx1"/>
          </a:solidFill>
          <a:latin typeface="+mn-lt"/>
          <a:ea typeface="+mn-ea"/>
        </a:defRPr>
      </a:lvl6pPr>
      <a:lvl7pPr marL="3275815" indent="-251986" algn="l" rtl="0" fontAlgn="base">
        <a:spcBef>
          <a:spcPct val="20000"/>
        </a:spcBef>
        <a:spcAft>
          <a:spcPct val="0"/>
        </a:spcAft>
        <a:buChar char="»"/>
        <a:defRPr kumimoji="1" sz="2200">
          <a:solidFill>
            <a:schemeClr val="tx1"/>
          </a:solidFill>
          <a:latin typeface="+mn-lt"/>
          <a:ea typeface="+mn-ea"/>
        </a:defRPr>
      </a:lvl7pPr>
      <a:lvl8pPr marL="3779787" indent="-251986" algn="l" rtl="0" fontAlgn="base">
        <a:spcBef>
          <a:spcPct val="20000"/>
        </a:spcBef>
        <a:spcAft>
          <a:spcPct val="0"/>
        </a:spcAft>
        <a:buChar char="»"/>
        <a:defRPr kumimoji="1" sz="2200">
          <a:solidFill>
            <a:schemeClr val="tx1"/>
          </a:solidFill>
          <a:latin typeface="+mn-lt"/>
          <a:ea typeface="+mn-ea"/>
        </a:defRPr>
      </a:lvl8pPr>
      <a:lvl9pPr marL="4283758" indent="-251986" algn="l" rtl="0" fontAlgn="base">
        <a:spcBef>
          <a:spcPct val="20000"/>
        </a:spcBef>
        <a:spcAft>
          <a:spcPct val="0"/>
        </a:spcAft>
        <a:buChar char="»"/>
        <a:defRPr kumimoji="1" sz="2200">
          <a:solidFill>
            <a:schemeClr val="tx1"/>
          </a:solidFill>
          <a:latin typeface="+mn-lt"/>
          <a:ea typeface="+mn-ea"/>
        </a:defRPr>
      </a:lvl9pPr>
    </p:bodyStyle>
    <p:otherStyle>
      <a:defPPr>
        <a:defRPr lang="ja-JP"/>
      </a:defPPr>
      <a:lvl1pPr marL="0" algn="l" defTabSz="1007943" rtl="0" eaLnBrk="1" latinLnBrk="0" hangingPunct="1">
        <a:defRPr kumimoji="1" sz="2000" kern="1200">
          <a:solidFill>
            <a:schemeClr val="tx1"/>
          </a:solidFill>
          <a:latin typeface="+mn-lt"/>
          <a:ea typeface="+mn-ea"/>
          <a:cs typeface="+mn-cs"/>
        </a:defRPr>
      </a:lvl1pPr>
      <a:lvl2pPr marL="503972" algn="l" defTabSz="1007943" rtl="0" eaLnBrk="1" latinLnBrk="0" hangingPunct="1">
        <a:defRPr kumimoji="1" sz="2000" kern="1200">
          <a:solidFill>
            <a:schemeClr val="tx1"/>
          </a:solidFill>
          <a:latin typeface="+mn-lt"/>
          <a:ea typeface="+mn-ea"/>
          <a:cs typeface="+mn-cs"/>
        </a:defRPr>
      </a:lvl2pPr>
      <a:lvl3pPr marL="1007943" algn="l" defTabSz="1007943" rtl="0" eaLnBrk="1" latinLnBrk="0" hangingPunct="1">
        <a:defRPr kumimoji="1" sz="2000" kern="1200">
          <a:solidFill>
            <a:schemeClr val="tx1"/>
          </a:solidFill>
          <a:latin typeface="+mn-lt"/>
          <a:ea typeface="+mn-ea"/>
          <a:cs typeface="+mn-cs"/>
        </a:defRPr>
      </a:lvl3pPr>
      <a:lvl4pPr marL="1511915" algn="l" defTabSz="1007943" rtl="0" eaLnBrk="1" latinLnBrk="0" hangingPunct="1">
        <a:defRPr kumimoji="1" sz="2000" kern="1200">
          <a:solidFill>
            <a:schemeClr val="tx1"/>
          </a:solidFill>
          <a:latin typeface="+mn-lt"/>
          <a:ea typeface="+mn-ea"/>
          <a:cs typeface="+mn-cs"/>
        </a:defRPr>
      </a:lvl4pPr>
      <a:lvl5pPr marL="2015886" algn="l" defTabSz="1007943" rtl="0" eaLnBrk="1" latinLnBrk="0" hangingPunct="1">
        <a:defRPr kumimoji="1" sz="2000" kern="1200">
          <a:solidFill>
            <a:schemeClr val="tx1"/>
          </a:solidFill>
          <a:latin typeface="+mn-lt"/>
          <a:ea typeface="+mn-ea"/>
          <a:cs typeface="+mn-cs"/>
        </a:defRPr>
      </a:lvl5pPr>
      <a:lvl6pPr marL="2519858" algn="l" defTabSz="1007943" rtl="0" eaLnBrk="1" latinLnBrk="0" hangingPunct="1">
        <a:defRPr kumimoji="1" sz="2000" kern="1200">
          <a:solidFill>
            <a:schemeClr val="tx1"/>
          </a:solidFill>
          <a:latin typeface="+mn-lt"/>
          <a:ea typeface="+mn-ea"/>
          <a:cs typeface="+mn-cs"/>
        </a:defRPr>
      </a:lvl6pPr>
      <a:lvl7pPr marL="3023829" algn="l" defTabSz="1007943" rtl="0" eaLnBrk="1" latinLnBrk="0" hangingPunct="1">
        <a:defRPr kumimoji="1" sz="2000" kern="1200">
          <a:solidFill>
            <a:schemeClr val="tx1"/>
          </a:solidFill>
          <a:latin typeface="+mn-lt"/>
          <a:ea typeface="+mn-ea"/>
          <a:cs typeface="+mn-cs"/>
        </a:defRPr>
      </a:lvl7pPr>
      <a:lvl8pPr marL="3527801" algn="l" defTabSz="1007943" rtl="0" eaLnBrk="1" latinLnBrk="0" hangingPunct="1">
        <a:defRPr kumimoji="1" sz="2000" kern="1200">
          <a:solidFill>
            <a:schemeClr val="tx1"/>
          </a:solidFill>
          <a:latin typeface="+mn-lt"/>
          <a:ea typeface="+mn-ea"/>
          <a:cs typeface="+mn-cs"/>
        </a:defRPr>
      </a:lvl8pPr>
      <a:lvl9pPr marL="4031772" algn="l" defTabSz="1007943" rtl="0" eaLnBrk="1" latinLnBrk="0" hangingPunct="1">
        <a:defRPr kumimoji="1" sz="2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 Id="rId3"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8.jpeg"/><Relationship Id="rId4" Type="http://schemas.openxmlformats.org/officeDocument/2006/relationships/image" Target="../media/image19.png"/><Relationship Id="rId1" Type="http://schemas.openxmlformats.org/officeDocument/2006/relationships/slideLayout" Target="../slideLayouts/slideLayout7.xml"/><Relationship Id="rId2" Type="http://schemas.openxmlformats.org/officeDocument/2006/relationships/image" Target="../media/image17.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 Id="rId3" Type="http://schemas.openxmlformats.org/officeDocument/2006/relationships/image" Target="../media/image21.jpeg"/></Relationships>
</file>

<file path=ppt/slides/_rels/slide17.xml.rels><?xml version="1.0" encoding="UTF-8" standalone="yes"?>
<Relationships xmlns="http://schemas.openxmlformats.org/package/2006/relationships"><Relationship Id="rId3" Type="http://schemas.openxmlformats.org/officeDocument/2006/relationships/image" Target="../media/image23.jpeg"/><Relationship Id="rId4" Type="http://schemas.openxmlformats.org/officeDocument/2006/relationships/image" Target="../media/image24.png"/><Relationship Id="rId1" Type="http://schemas.openxmlformats.org/officeDocument/2006/relationships/slideLayout" Target="../slideLayouts/slideLayout2.xml"/><Relationship Id="rId2" Type="http://schemas.openxmlformats.org/officeDocument/2006/relationships/image" Target="../media/image22.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w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26.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7.png"/><Relationship Id="rId3" Type="http://schemas.openxmlformats.org/officeDocument/2006/relationships/image" Target="../media/image28.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29.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30.png"/></Relationships>
</file>

<file path=ppt/slides/_rels/slide27.xml.rels><?xml version="1.0" encoding="UTF-8" standalone="yes"?>
<Relationships xmlns="http://schemas.openxmlformats.org/package/2006/relationships"><Relationship Id="rId3" Type="http://schemas.openxmlformats.org/officeDocument/2006/relationships/image" Target="../media/image31.png"/><Relationship Id="rId4" Type="http://schemas.openxmlformats.org/officeDocument/2006/relationships/image" Target="../media/image32.png"/><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33.png"/></Relationships>
</file>

<file path=ppt/slides/_rels/slide29.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image" Target="../media/image35.png"/><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36.pn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37.png"/></Relationships>
</file>

<file path=ppt/slides/_rels/slide33.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34.xml.rels><?xml version="1.0" encoding="UTF-8" standalone="yes"?>
<Relationships xmlns="http://schemas.openxmlformats.org/package/2006/relationships"><Relationship Id="rId3" Type="http://schemas.openxmlformats.org/officeDocument/2006/relationships/image" Target="../media/image38.jpeg"/><Relationship Id="rId4" Type="http://schemas.openxmlformats.org/officeDocument/2006/relationships/image" Target="../media/image39.jpeg"/><Relationship Id="rId5" Type="http://schemas.openxmlformats.org/officeDocument/2006/relationships/image" Target="../media/image40.jpeg"/><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36.xml.rels><?xml version="1.0" encoding="UTF-8" standalone="yes"?>
<Relationships xmlns="http://schemas.openxmlformats.org/package/2006/relationships"><Relationship Id="rId3" Type="http://schemas.openxmlformats.org/officeDocument/2006/relationships/image" Target="../media/image42.png"/><Relationship Id="rId4" Type="http://schemas.openxmlformats.org/officeDocument/2006/relationships/image" Target="../media/image12.png"/><Relationship Id="rId1" Type="http://schemas.openxmlformats.org/officeDocument/2006/relationships/slideLayout" Target="../slideLayouts/slideLayout7.xml"/><Relationship Id="rId2" Type="http://schemas.openxmlformats.org/officeDocument/2006/relationships/image" Target="../media/image41.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image" Target="../media/image36.png"/><Relationship Id="rId3" Type="http://schemas.openxmlformats.org/officeDocument/2006/relationships/image" Target="../media/image43.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4" Type="http://schemas.openxmlformats.org/officeDocument/2006/relationships/oleObject" Target="../embeddings/oleObject1.bin"/><Relationship Id="rId5" Type="http://schemas.openxmlformats.org/officeDocument/2006/relationships/image" Target="../media/image4.png"/><Relationship Id="rId1" Type="http://schemas.openxmlformats.org/officeDocument/2006/relationships/vmlDrawing" Target="../drawings/vmlDrawing1.vml"/><Relationship Id="rId2"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6" Type="http://schemas.openxmlformats.org/officeDocument/2006/relationships/image" Target="../media/image9.png"/><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9154" name="Rectangle 2"/>
          <p:cNvSpPr>
            <a:spLocks noGrp="1" noChangeArrowheads="1"/>
          </p:cNvSpPr>
          <p:nvPr>
            <p:ph type="ctrTitle"/>
          </p:nvPr>
        </p:nvSpPr>
        <p:spPr bwMode="auto">
          <a:xfrm>
            <a:off x="-33856" y="72154"/>
            <a:ext cx="10283801" cy="1824113"/>
          </a:xfrm>
          <a:noFill/>
          <a:ln>
            <a:noFill/>
            <a:miter lim="800000"/>
            <a:headEnd/>
            <a:tailEnd/>
          </a:ln>
        </p:spPr>
        <p:txBody>
          <a:bodyPr wrap="square" lIns="100694" tIns="50349" rIns="100694" bIns="50349" numCol="1" anchor="t" anchorCtr="0" compatLnSpc="1">
            <a:prstTxWarp prst="textNoShape">
              <a:avLst/>
            </a:prstTxWarp>
          </a:bodyPr>
          <a:lstStyle/>
          <a:p>
            <a:r>
              <a:rPr lang="fr-FR" sz="4800" b="1" dirty="0" err="1" smtClean="0">
                <a:solidFill>
                  <a:srgbClr val="0000FF"/>
                </a:solidFill>
              </a:rPr>
              <a:t>Status</a:t>
            </a:r>
            <a:r>
              <a:rPr lang="fr-FR" sz="4800" b="1" dirty="0" smtClean="0">
                <a:solidFill>
                  <a:srgbClr val="0000FF"/>
                </a:solidFill>
              </a:rPr>
              <a:t> and Plan of Compton </a:t>
            </a:r>
            <a:r>
              <a:rPr lang="fr-FR" sz="4800" b="1" dirty="0" err="1" smtClean="0">
                <a:solidFill>
                  <a:srgbClr val="0000FF"/>
                </a:solidFill>
                <a:latin typeface="Symbol"/>
              </a:rPr>
              <a:t>g</a:t>
            </a:r>
            <a:r>
              <a:rPr lang="fr-FR" sz="4800" b="1" dirty="0" err="1" smtClean="0">
                <a:solidFill>
                  <a:srgbClr val="0000FF"/>
                </a:solidFill>
              </a:rPr>
              <a:t>-ray</a:t>
            </a:r>
            <a:r>
              <a:rPr lang="fr-FR" sz="4800" b="1" dirty="0" smtClean="0">
                <a:solidFill>
                  <a:srgbClr val="0000FF"/>
                </a:solidFill>
              </a:rPr>
              <a:t> </a:t>
            </a:r>
            <a:br>
              <a:rPr lang="fr-FR" sz="4800" b="1" dirty="0" smtClean="0">
                <a:solidFill>
                  <a:srgbClr val="0000FF"/>
                </a:solidFill>
              </a:rPr>
            </a:br>
            <a:r>
              <a:rPr lang="fr-FR" sz="4800" b="1" dirty="0" err="1" smtClean="0">
                <a:solidFill>
                  <a:srgbClr val="0000FF"/>
                </a:solidFill>
              </a:rPr>
              <a:t>Generation</a:t>
            </a:r>
            <a:r>
              <a:rPr lang="fr-FR" sz="4800" b="1" dirty="0" smtClean="0">
                <a:solidFill>
                  <a:srgbClr val="0000FF"/>
                </a:solidFill>
              </a:rPr>
              <a:t> </a:t>
            </a:r>
            <a:r>
              <a:rPr lang="fr-FR" sz="4800" b="1" dirty="0" err="1" smtClean="0">
                <a:solidFill>
                  <a:srgbClr val="0000FF"/>
                </a:solidFill>
              </a:rPr>
              <a:t>at</a:t>
            </a:r>
            <a:r>
              <a:rPr lang="fr-FR" sz="4800" b="1" dirty="0" smtClean="0">
                <a:solidFill>
                  <a:srgbClr val="0000FF"/>
                </a:solidFill>
              </a:rPr>
              <a:t> KEK-ATF </a:t>
            </a:r>
          </a:p>
        </p:txBody>
      </p:sp>
      <p:sp>
        <p:nvSpPr>
          <p:cNvPr id="49156" name="Text Box 4"/>
          <p:cNvSpPr txBox="1">
            <a:spLocks noChangeArrowheads="1"/>
          </p:cNvSpPr>
          <p:nvPr/>
        </p:nvSpPr>
        <p:spPr bwMode="auto">
          <a:xfrm>
            <a:off x="694184" y="3424041"/>
            <a:ext cx="10125069" cy="954018"/>
          </a:xfrm>
          <a:prstGeom prst="rect">
            <a:avLst/>
          </a:prstGeom>
          <a:noFill/>
          <a:ln w="9525">
            <a:noFill/>
            <a:miter lim="800000"/>
            <a:headEnd/>
            <a:tailEnd/>
          </a:ln>
          <a:effectLst/>
        </p:spPr>
        <p:txBody>
          <a:bodyPr wrap="square" lIns="91350" tIns="45676" rIns="91350" bIns="45676">
            <a:spAutoFit/>
          </a:bodyPr>
          <a:lstStyle/>
          <a:p>
            <a:r>
              <a:rPr kumimoji="0" lang="en-US" sz="2800" b="1" dirty="0" smtClean="0">
                <a:solidFill>
                  <a:srgbClr val="7030A0"/>
                </a:solidFill>
              </a:rPr>
              <a:t>Japanese </a:t>
            </a:r>
            <a:r>
              <a:rPr kumimoji="0" lang="en-US" sz="2800" b="1" dirty="0">
                <a:solidFill>
                  <a:srgbClr val="7030A0"/>
                </a:solidFill>
              </a:rPr>
              <a:t>Labs. : KEK, ATF group, </a:t>
            </a:r>
            <a:br>
              <a:rPr kumimoji="0" lang="en-US" sz="2800" b="1" dirty="0">
                <a:solidFill>
                  <a:srgbClr val="7030A0"/>
                </a:solidFill>
              </a:rPr>
            </a:br>
            <a:r>
              <a:rPr kumimoji="0" lang="en-US" sz="2800" b="1" dirty="0">
                <a:solidFill>
                  <a:srgbClr val="7030A0"/>
                </a:solidFill>
              </a:rPr>
              <a:t>                              Hiroshima University</a:t>
            </a:r>
          </a:p>
        </p:txBody>
      </p:sp>
      <p:sp>
        <p:nvSpPr>
          <p:cNvPr id="5" name="テキスト ボックス 4"/>
          <p:cNvSpPr txBox="1"/>
          <p:nvPr/>
        </p:nvSpPr>
        <p:spPr>
          <a:xfrm>
            <a:off x="2407868" y="2114101"/>
            <a:ext cx="5288331" cy="1246406"/>
          </a:xfrm>
          <a:prstGeom prst="rect">
            <a:avLst/>
          </a:prstGeom>
          <a:noFill/>
        </p:spPr>
        <p:txBody>
          <a:bodyPr wrap="square" lIns="91350" tIns="45676" rIns="91350" bIns="45676" rtlCol="0">
            <a:spAutoFit/>
          </a:bodyPr>
          <a:lstStyle/>
          <a:p>
            <a:pPr algn="ctr"/>
            <a:r>
              <a:rPr kumimoji="1" lang="en-US" altLang="ja-JP" sz="3200" b="1" dirty="0" smtClean="0">
                <a:solidFill>
                  <a:srgbClr val="000080"/>
                </a:solidFill>
              </a:rPr>
              <a:t>Tsunehiko OMORI (KEK)</a:t>
            </a:r>
          </a:p>
          <a:p>
            <a:pPr algn="ctr">
              <a:lnSpc>
                <a:spcPts val="1800"/>
              </a:lnSpc>
            </a:pPr>
            <a:endParaRPr kumimoji="1" lang="en-US" altLang="ja-JP" b="1" dirty="0" smtClean="0">
              <a:solidFill>
                <a:srgbClr val="000080"/>
              </a:solidFill>
            </a:endParaRPr>
          </a:p>
          <a:p>
            <a:pPr algn="ctr"/>
            <a:r>
              <a:rPr lang="en-US" altLang="ja-JP" sz="2800" b="1" dirty="0" smtClean="0">
                <a:solidFill>
                  <a:srgbClr val="000080"/>
                </a:solidFill>
              </a:rPr>
              <a:t>for</a:t>
            </a:r>
            <a:endParaRPr kumimoji="1" lang="ja-JP" altLang="en-US" sz="2800" b="1" dirty="0">
              <a:solidFill>
                <a:srgbClr val="000080"/>
              </a:solidFill>
            </a:endParaRPr>
          </a:p>
        </p:txBody>
      </p:sp>
      <p:sp>
        <p:nvSpPr>
          <p:cNvPr id="7" name="正方形/長方形 6"/>
          <p:cNvSpPr/>
          <p:nvPr/>
        </p:nvSpPr>
        <p:spPr>
          <a:xfrm>
            <a:off x="5274967" y="5977901"/>
            <a:ext cx="4805658" cy="830938"/>
          </a:xfrm>
          <a:prstGeom prst="rect">
            <a:avLst/>
          </a:prstGeom>
        </p:spPr>
        <p:txBody>
          <a:bodyPr wrap="square" lIns="91380" tIns="45691" rIns="91380" bIns="45691">
            <a:spAutoFit/>
          </a:bodyPr>
          <a:lstStyle/>
          <a:p>
            <a:r>
              <a:rPr kumimoji="0" lang="en-US" altLang="ja-JP" b="1" dirty="0" smtClean="0">
                <a:solidFill>
                  <a:schemeClr val="tx1"/>
                </a:solidFill>
              </a:rPr>
              <a:t>13 February 2014</a:t>
            </a:r>
          </a:p>
          <a:p>
            <a:r>
              <a:rPr kumimoji="0" lang="en-US" altLang="ja-JP" b="1" dirty="0" smtClean="0">
                <a:solidFill>
                  <a:schemeClr val="tx1"/>
                </a:solidFill>
              </a:rPr>
              <a:t>ATF Project Meeting at KEK</a:t>
            </a:r>
            <a:endParaRPr kumimoji="0" lang="en-US" altLang="ja-JP" b="1"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75791" name="Picture 15"/>
          <p:cNvPicPr>
            <a:picLocks noChangeAspect="1" noChangeArrowheads="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850239" y="2614388"/>
            <a:ext cx="6230386" cy="4469308"/>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
        <p:nvSpPr>
          <p:cNvPr id="75792" name="Text Box 16"/>
          <p:cNvSpPr txBox="1">
            <a:spLocks noChangeArrowheads="1"/>
          </p:cNvSpPr>
          <p:nvPr/>
        </p:nvSpPr>
        <p:spPr bwMode="auto">
          <a:xfrm>
            <a:off x="439612" y="4482212"/>
            <a:ext cx="3283514" cy="90199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square" lIns="100794" tIns="50397" rIns="100794" bIns="50397">
            <a:spAutoFit/>
          </a:bodyPr>
          <a:lstStyle/>
          <a:p>
            <a:r>
              <a:rPr lang="en-US" altLang="ja-JP" sz="2600" b="1" dirty="0" smtClean="0">
                <a:solidFill>
                  <a:schemeClr val="tx1"/>
                </a:solidFill>
              </a:rPr>
              <a:t>ATF</a:t>
            </a:r>
            <a:r>
              <a:rPr lang="ja-JP" altLang="en-US" sz="2600" b="1" dirty="0">
                <a:solidFill>
                  <a:schemeClr val="tx1"/>
                </a:solidFill>
              </a:rPr>
              <a:t> </a:t>
            </a:r>
            <a:r>
              <a:rPr lang="ja-JP" altLang="en-US" sz="2600" b="1" dirty="0" smtClean="0">
                <a:solidFill>
                  <a:schemeClr val="tx1"/>
                </a:solidFill>
              </a:rPr>
              <a:t> </a:t>
            </a:r>
            <a:r>
              <a:rPr lang="en-US" altLang="ja-JP" sz="2600" b="1" dirty="0" smtClean="0">
                <a:solidFill>
                  <a:schemeClr val="tx1"/>
                </a:solidFill>
              </a:rPr>
              <a:t>2.16MHz</a:t>
            </a:r>
            <a:endParaRPr lang="ja-JP" altLang="en-US" sz="2600" b="1" dirty="0">
              <a:solidFill>
                <a:schemeClr val="tx1"/>
              </a:solidFill>
            </a:endParaRPr>
          </a:p>
          <a:p>
            <a:r>
              <a:rPr lang="en-US" altLang="ja-JP" sz="2600" b="1" dirty="0" smtClean="0">
                <a:solidFill>
                  <a:schemeClr val="tx1"/>
                </a:solidFill>
              </a:rPr>
              <a:t>        ~2.6×10</a:t>
            </a:r>
            <a:r>
              <a:rPr lang="en-US" altLang="ja-JP" sz="2600" b="1" baseline="30000" dirty="0" smtClean="0">
                <a:solidFill>
                  <a:schemeClr val="tx1"/>
                </a:solidFill>
              </a:rPr>
              <a:t>8</a:t>
            </a:r>
            <a:r>
              <a:rPr lang="en-US" altLang="ja-JP" sz="2600" b="1" dirty="0" smtClean="0">
                <a:solidFill>
                  <a:schemeClr val="tx1"/>
                </a:solidFill>
              </a:rPr>
              <a:t>/sec</a:t>
            </a:r>
            <a:endParaRPr lang="en-US" altLang="ja-JP" sz="2600" b="1" dirty="0">
              <a:solidFill>
                <a:schemeClr val="tx1"/>
              </a:solidFill>
            </a:endParaRPr>
          </a:p>
        </p:txBody>
      </p:sp>
      <p:sp>
        <p:nvSpPr>
          <p:cNvPr id="75793" name="Text Box 17"/>
          <p:cNvSpPr txBox="1">
            <a:spLocks noChangeArrowheads="1"/>
          </p:cNvSpPr>
          <p:nvPr/>
        </p:nvSpPr>
        <p:spPr bwMode="auto">
          <a:xfrm>
            <a:off x="5495341" y="2509392"/>
            <a:ext cx="203013" cy="503978"/>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100794" tIns="50397" rIns="100794" bIns="50397">
            <a:spAutoFit/>
          </a:bodyPr>
          <a:lstStyle/>
          <a:p>
            <a:endParaRPr lang="ja-JP" altLang="ja-JP" sz="2600"/>
          </a:p>
        </p:txBody>
      </p:sp>
      <p:sp>
        <p:nvSpPr>
          <p:cNvPr id="75794" name="Text Box 18"/>
          <p:cNvSpPr txBox="1">
            <a:spLocks noChangeArrowheads="1"/>
          </p:cNvSpPr>
          <p:nvPr/>
        </p:nvSpPr>
        <p:spPr bwMode="auto">
          <a:xfrm>
            <a:off x="446814" y="1100042"/>
            <a:ext cx="2774765" cy="501888"/>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square" lIns="100794" tIns="50397" rIns="100794" bIns="50397">
            <a:spAutoFit/>
          </a:bodyPr>
          <a:lstStyle/>
          <a:p>
            <a:r>
              <a:rPr lang="en-US" altLang="ja-JP" sz="2600" b="1" dirty="0" smtClean="0">
                <a:solidFill>
                  <a:schemeClr val="tx1"/>
                </a:solidFill>
              </a:rPr>
              <a:t>5bunches/train</a:t>
            </a:r>
            <a:endParaRPr lang="ja-JP" altLang="en-US" sz="2600" b="1" dirty="0">
              <a:solidFill>
                <a:schemeClr val="tx1"/>
              </a:solidFill>
            </a:endParaRPr>
          </a:p>
        </p:txBody>
      </p:sp>
      <p:sp>
        <p:nvSpPr>
          <p:cNvPr id="75795" name="Text Box 19"/>
          <p:cNvSpPr txBox="1">
            <a:spLocks noChangeArrowheads="1"/>
          </p:cNvSpPr>
          <p:nvPr/>
        </p:nvSpPr>
        <p:spPr bwMode="auto">
          <a:xfrm>
            <a:off x="357023" y="3288931"/>
            <a:ext cx="3706550" cy="130210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square" lIns="100794" tIns="50397" rIns="100794" bIns="50397">
            <a:spAutoFit/>
          </a:bodyPr>
          <a:lstStyle/>
          <a:p>
            <a:r>
              <a:rPr lang="en-US" altLang="ja-JP" sz="2600" b="1" dirty="0">
                <a:solidFill>
                  <a:schemeClr val="tx1"/>
                </a:solidFill>
              </a:rPr>
              <a:t>2970±20 </a:t>
            </a:r>
            <a:r>
              <a:rPr lang="en-US" altLang="ja-JP" sz="2600" b="1" dirty="0" smtClean="0">
                <a:solidFill>
                  <a:schemeClr val="tx1"/>
                </a:solidFill>
              </a:rPr>
              <a:t>MeV</a:t>
            </a:r>
            <a:endParaRPr lang="ja-JP" altLang="en-US" sz="2600" b="1" dirty="0">
              <a:solidFill>
                <a:schemeClr val="tx1"/>
              </a:solidFill>
            </a:endParaRPr>
          </a:p>
          <a:p>
            <a:r>
              <a:rPr lang="ja-JP" altLang="en-US" sz="2600" b="1" dirty="0" smtClean="0">
                <a:solidFill>
                  <a:schemeClr val="tx1"/>
                </a:solidFill>
              </a:rPr>
              <a:t>       ⇒</a:t>
            </a:r>
            <a:r>
              <a:rPr lang="ja-JP" altLang="en-US" sz="2600" b="1" dirty="0">
                <a:solidFill>
                  <a:schemeClr val="tx1"/>
                </a:solidFill>
              </a:rPr>
              <a:t>　</a:t>
            </a:r>
            <a:r>
              <a:rPr lang="en-US" altLang="ja-JP" sz="2600" b="1" dirty="0">
                <a:solidFill>
                  <a:schemeClr val="tx1"/>
                </a:solidFill>
              </a:rPr>
              <a:t>~</a:t>
            </a:r>
            <a:r>
              <a:rPr lang="en-US" altLang="ja-JP" sz="2600" b="1" dirty="0" smtClean="0">
                <a:solidFill>
                  <a:schemeClr val="tx1"/>
                </a:solidFill>
              </a:rPr>
              <a:t>128</a:t>
            </a:r>
            <a:r>
              <a:rPr lang="en-US" altLang="ja-JP" sz="2600" b="1" dirty="0" smtClean="0">
                <a:solidFill>
                  <a:schemeClr val="tx1"/>
                </a:solidFill>
                <a:latin typeface="Symbol" pitchFamily="18" charset="2"/>
              </a:rPr>
              <a:t>g</a:t>
            </a:r>
            <a:r>
              <a:rPr lang="en-US" altLang="ja-JP" sz="2600" b="1" dirty="0" smtClean="0">
                <a:solidFill>
                  <a:schemeClr val="tx1"/>
                </a:solidFill>
              </a:rPr>
              <a:t>s/train</a:t>
            </a:r>
            <a:r>
              <a:rPr lang="ja-JP" altLang="en-US" sz="2600" b="1" dirty="0" smtClean="0"/>
              <a:t>の</a:t>
            </a:r>
            <a:r>
              <a:rPr lang="ja-JP" altLang="en-US" sz="2600" b="1" dirty="0"/>
              <a:t>ガンマ線に相当</a:t>
            </a:r>
          </a:p>
        </p:txBody>
      </p:sp>
      <p:sp>
        <p:nvSpPr>
          <p:cNvPr id="2" name="タイトル 1"/>
          <p:cNvSpPr>
            <a:spLocks noGrp="1"/>
          </p:cNvSpPr>
          <p:nvPr>
            <p:ph type="title" idx="4294967295"/>
          </p:nvPr>
        </p:nvSpPr>
        <p:spPr>
          <a:xfrm>
            <a:off x="514915" y="203619"/>
            <a:ext cx="9072563" cy="1258887"/>
          </a:xfrm>
          <a:prstGeom prst="rect">
            <a:avLst/>
          </a:prstGeom>
        </p:spPr>
        <p:txBody>
          <a:bodyPr/>
          <a:lstStyle/>
          <a:p>
            <a:r>
              <a:rPr kumimoji="1" lang="en-US" altLang="ja-JP" sz="4400" b="1" dirty="0" err="1" smtClean="0">
                <a:solidFill>
                  <a:srgbClr val="0000FF"/>
                </a:solidFill>
                <a:latin typeface="Symbol"/>
              </a:rPr>
              <a:t>g</a:t>
            </a:r>
            <a:r>
              <a:rPr kumimoji="1" lang="en-US" altLang="ja-JP" sz="4400" b="1" baseline="0" dirty="0" smtClean="0">
                <a:solidFill>
                  <a:srgbClr val="0000FF"/>
                </a:solidFill>
              </a:rPr>
              <a:t>-ray Generation / electron</a:t>
            </a:r>
            <a:endParaRPr kumimoji="1" lang="ja-JP" altLang="en-US" sz="4400" b="1" dirty="0">
              <a:solidFill>
                <a:srgbClr val="0000FF"/>
              </a:solidFill>
            </a:endParaRPr>
          </a:p>
        </p:txBody>
      </p:sp>
      <p:sp>
        <p:nvSpPr>
          <p:cNvPr id="3" name="円/楕円 2"/>
          <p:cNvSpPr/>
          <p:nvPr/>
        </p:nvSpPr>
        <p:spPr bwMode="auto">
          <a:xfrm>
            <a:off x="1045029" y="2155371"/>
            <a:ext cx="391885" cy="196528"/>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90000"/>
              </a:lnSpc>
              <a:spcBef>
                <a:spcPct val="0"/>
              </a:spcBef>
              <a:spcAft>
                <a:spcPct val="0"/>
              </a:spcAft>
              <a:buClr>
                <a:srgbClr val="000000"/>
              </a:buClr>
              <a:buSzPct val="100000"/>
              <a:buFont typeface="Arial" charset="0"/>
              <a:buNone/>
              <a:tabLst/>
            </a:pPr>
            <a:endParaRPr kumimoji="0" lang="ja-JP" altLang="en-US" sz="2400" b="0" i="0" u="none" strike="noStrike" cap="none" normalizeH="0" baseline="0">
              <a:ln>
                <a:noFill/>
              </a:ln>
              <a:solidFill>
                <a:schemeClr val="bg1"/>
              </a:solidFill>
              <a:effectLst/>
              <a:latin typeface="Arial" charset="0"/>
            </a:endParaRPr>
          </a:p>
        </p:txBody>
      </p:sp>
      <p:sp>
        <p:nvSpPr>
          <p:cNvPr id="20" name="円/楕円 19"/>
          <p:cNvSpPr/>
          <p:nvPr/>
        </p:nvSpPr>
        <p:spPr bwMode="auto">
          <a:xfrm>
            <a:off x="1798865" y="2155371"/>
            <a:ext cx="391885" cy="196528"/>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90000"/>
              </a:lnSpc>
              <a:spcBef>
                <a:spcPct val="0"/>
              </a:spcBef>
              <a:spcAft>
                <a:spcPct val="0"/>
              </a:spcAft>
              <a:buClr>
                <a:srgbClr val="000000"/>
              </a:buClr>
              <a:buSzPct val="100000"/>
              <a:buFont typeface="Arial" charset="0"/>
              <a:buNone/>
              <a:tabLst/>
            </a:pPr>
            <a:endParaRPr kumimoji="0" lang="ja-JP" altLang="en-US" sz="2400" b="0" i="0" u="none" strike="noStrike" cap="none" normalizeH="0" baseline="0">
              <a:ln>
                <a:noFill/>
              </a:ln>
              <a:solidFill>
                <a:schemeClr val="bg1"/>
              </a:solidFill>
              <a:effectLst/>
              <a:latin typeface="Arial" charset="0"/>
            </a:endParaRPr>
          </a:p>
        </p:txBody>
      </p:sp>
      <p:sp>
        <p:nvSpPr>
          <p:cNvPr id="21" name="円/楕円 20"/>
          <p:cNvSpPr/>
          <p:nvPr/>
        </p:nvSpPr>
        <p:spPr bwMode="auto">
          <a:xfrm>
            <a:off x="2552701" y="2155663"/>
            <a:ext cx="391885" cy="196528"/>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90000"/>
              </a:lnSpc>
              <a:spcBef>
                <a:spcPct val="0"/>
              </a:spcBef>
              <a:spcAft>
                <a:spcPct val="0"/>
              </a:spcAft>
              <a:buClr>
                <a:srgbClr val="000000"/>
              </a:buClr>
              <a:buSzPct val="100000"/>
              <a:buFont typeface="Arial" charset="0"/>
              <a:buNone/>
              <a:tabLst/>
            </a:pPr>
            <a:endParaRPr kumimoji="0" lang="ja-JP" altLang="en-US" sz="2400" b="0" i="0" u="none" strike="noStrike" cap="none" normalizeH="0" baseline="0">
              <a:ln>
                <a:noFill/>
              </a:ln>
              <a:solidFill>
                <a:schemeClr val="bg1"/>
              </a:solidFill>
              <a:effectLst/>
              <a:latin typeface="Arial" charset="0"/>
            </a:endParaRPr>
          </a:p>
        </p:txBody>
      </p:sp>
      <p:sp>
        <p:nvSpPr>
          <p:cNvPr id="22" name="円/楕円 21"/>
          <p:cNvSpPr/>
          <p:nvPr/>
        </p:nvSpPr>
        <p:spPr bwMode="auto">
          <a:xfrm>
            <a:off x="3306537" y="2155371"/>
            <a:ext cx="391885" cy="196528"/>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90000"/>
              </a:lnSpc>
              <a:spcBef>
                <a:spcPct val="0"/>
              </a:spcBef>
              <a:spcAft>
                <a:spcPct val="0"/>
              </a:spcAft>
              <a:buClr>
                <a:srgbClr val="000000"/>
              </a:buClr>
              <a:buSzPct val="100000"/>
              <a:buFont typeface="Arial" charset="0"/>
              <a:buNone/>
              <a:tabLst/>
            </a:pPr>
            <a:endParaRPr kumimoji="0" lang="ja-JP" altLang="en-US" sz="2400" b="0" i="0" u="none" strike="noStrike" cap="none" normalizeH="0" baseline="0">
              <a:ln>
                <a:noFill/>
              </a:ln>
              <a:solidFill>
                <a:schemeClr val="bg1"/>
              </a:solidFill>
              <a:effectLst/>
              <a:latin typeface="Arial" charset="0"/>
            </a:endParaRPr>
          </a:p>
        </p:txBody>
      </p:sp>
      <p:sp>
        <p:nvSpPr>
          <p:cNvPr id="23" name="円/楕円 22"/>
          <p:cNvSpPr/>
          <p:nvPr/>
        </p:nvSpPr>
        <p:spPr bwMode="auto">
          <a:xfrm>
            <a:off x="4060372" y="2155955"/>
            <a:ext cx="391885" cy="196528"/>
          </a:xfrm>
          <a:prstGeom prst="ellipse">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90000"/>
              </a:lnSpc>
              <a:spcBef>
                <a:spcPct val="0"/>
              </a:spcBef>
              <a:spcAft>
                <a:spcPct val="0"/>
              </a:spcAft>
              <a:buClr>
                <a:srgbClr val="000000"/>
              </a:buClr>
              <a:buSzPct val="100000"/>
              <a:buFont typeface="Arial" charset="0"/>
              <a:buNone/>
              <a:tabLst/>
            </a:pPr>
            <a:endParaRPr kumimoji="0" lang="ja-JP" altLang="en-US" sz="2400" b="0" i="0" u="none" strike="noStrike" cap="none" normalizeH="0" baseline="0">
              <a:ln>
                <a:noFill/>
              </a:ln>
              <a:solidFill>
                <a:schemeClr val="bg1"/>
              </a:solidFill>
              <a:effectLst/>
              <a:latin typeface="Arial" charset="0"/>
            </a:endParaRPr>
          </a:p>
        </p:txBody>
      </p:sp>
      <p:grpSp>
        <p:nvGrpSpPr>
          <p:cNvPr id="4" name="グループ化 3"/>
          <p:cNvGrpSpPr/>
          <p:nvPr/>
        </p:nvGrpSpPr>
        <p:grpSpPr>
          <a:xfrm rot="20642525">
            <a:off x="3994740" y="1725360"/>
            <a:ext cx="3407228" cy="197112"/>
            <a:chOff x="1197429" y="2307771"/>
            <a:chExt cx="3407228" cy="197112"/>
          </a:xfrm>
        </p:grpSpPr>
        <p:sp>
          <p:nvSpPr>
            <p:cNvPr id="33" name="円/楕円 32"/>
            <p:cNvSpPr/>
            <p:nvPr/>
          </p:nvSpPr>
          <p:spPr bwMode="auto">
            <a:xfrm>
              <a:off x="1197429" y="2307771"/>
              <a:ext cx="391885" cy="196528"/>
            </a:xfrm>
            <a:prstGeom prst="ellipse">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90000"/>
                </a:lnSpc>
                <a:spcBef>
                  <a:spcPct val="0"/>
                </a:spcBef>
                <a:spcAft>
                  <a:spcPct val="0"/>
                </a:spcAft>
                <a:buClr>
                  <a:srgbClr val="000000"/>
                </a:buClr>
                <a:buSzPct val="100000"/>
                <a:buFont typeface="Arial" charset="0"/>
                <a:buNone/>
                <a:tabLst/>
              </a:pPr>
              <a:endParaRPr kumimoji="0" lang="ja-JP" altLang="en-US" sz="2400" b="0" i="0" u="none" strike="noStrike" cap="none" normalizeH="0" baseline="0">
                <a:ln>
                  <a:noFill/>
                </a:ln>
                <a:solidFill>
                  <a:schemeClr val="bg1"/>
                </a:solidFill>
                <a:effectLst/>
                <a:latin typeface="Arial" charset="0"/>
              </a:endParaRPr>
            </a:p>
          </p:txBody>
        </p:sp>
        <p:sp>
          <p:nvSpPr>
            <p:cNvPr id="34" name="円/楕円 33"/>
            <p:cNvSpPr/>
            <p:nvPr/>
          </p:nvSpPr>
          <p:spPr bwMode="auto">
            <a:xfrm>
              <a:off x="1951265" y="2307771"/>
              <a:ext cx="391885" cy="196528"/>
            </a:xfrm>
            <a:prstGeom prst="ellipse">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90000"/>
                </a:lnSpc>
                <a:spcBef>
                  <a:spcPct val="0"/>
                </a:spcBef>
                <a:spcAft>
                  <a:spcPct val="0"/>
                </a:spcAft>
                <a:buClr>
                  <a:srgbClr val="000000"/>
                </a:buClr>
                <a:buSzPct val="100000"/>
                <a:buFont typeface="Arial" charset="0"/>
                <a:buNone/>
                <a:tabLst/>
              </a:pPr>
              <a:endParaRPr kumimoji="0" lang="ja-JP" altLang="en-US" sz="2400" b="0" i="0" u="none" strike="noStrike" cap="none" normalizeH="0" baseline="0">
                <a:ln>
                  <a:noFill/>
                </a:ln>
                <a:solidFill>
                  <a:schemeClr val="bg1"/>
                </a:solidFill>
                <a:effectLst/>
                <a:latin typeface="Arial" charset="0"/>
              </a:endParaRPr>
            </a:p>
          </p:txBody>
        </p:sp>
        <p:sp>
          <p:nvSpPr>
            <p:cNvPr id="35" name="円/楕円 34"/>
            <p:cNvSpPr/>
            <p:nvPr/>
          </p:nvSpPr>
          <p:spPr bwMode="auto">
            <a:xfrm>
              <a:off x="2705101" y="2308063"/>
              <a:ext cx="391885" cy="196528"/>
            </a:xfrm>
            <a:prstGeom prst="ellipse">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90000"/>
                </a:lnSpc>
                <a:spcBef>
                  <a:spcPct val="0"/>
                </a:spcBef>
                <a:spcAft>
                  <a:spcPct val="0"/>
                </a:spcAft>
                <a:buClr>
                  <a:srgbClr val="000000"/>
                </a:buClr>
                <a:buSzPct val="100000"/>
                <a:buFont typeface="Arial" charset="0"/>
                <a:buNone/>
                <a:tabLst/>
              </a:pPr>
              <a:endParaRPr kumimoji="0" lang="ja-JP" altLang="en-US" sz="2400" b="0" i="0" u="none" strike="noStrike" cap="none" normalizeH="0" baseline="0">
                <a:ln>
                  <a:noFill/>
                </a:ln>
                <a:solidFill>
                  <a:schemeClr val="bg1"/>
                </a:solidFill>
                <a:effectLst/>
                <a:latin typeface="Arial" charset="0"/>
              </a:endParaRPr>
            </a:p>
          </p:txBody>
        </p:sp>
        <p:sp>
          <p:nvSpPr>
            <p:cNvPr id="36" name="円/楕円 35"/>
            <p:cNvSpPr/>
            <p:nvPr/>
          </p:nvSpPr>
          <p:spPr bwMode="auto">
            <a:xfrm>
              <a:off x="3458937" y="2307771"/>
              <a:ext cx="391885" cy="196528"/>
            </a:xfrm>
            <a:prstGeom prst="ellipse">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90000"/>
                </a:lnSpc>
                <a:spcBef>
                  <a:spcPct val="0"/>
                </a:spcBef>
                <a:spcAft>
                  <a:spcPct val="0"/>
                </a:spcAft>
                <a:buClr>
                  <a:srgbClr val="000000"/>
                </a:buClr>
                <a:buSzPct val="100000"/>
                <a:buFont typeface="Arial" charset="0"/>
                <a:buNone/>
                <a:tabLst/>
              </a:pPr>
              <a:endParaRPr kumimoji="0" lang="ja-JP" altLang="en-US" sz="2400" b="0" i="0" u="none" strike="noStrike" cap="none" normalizeH="0" baseline="0">
                <a:ln>
                  <a:noFill/>
                </a:ln>
                <a:solidFill>
                  <a:schemeClr val="bg1"/>
                </a:solidFill>
                <a:effectLst/>
                <a:latin typeface="Arial" charset="0"/>
              </a:endParaRPr>
            </a:p>
          </p:txBody>
        </p:sp>
        <p:sp>
          <p:nvSpPr>
            <p:cNvPr id="37" name="円/楕円 36"/>
            <p:cNvSpPr/>
            <p:nvPr/>
          </p:nvSpPr>
          <p:spPr bwMode="auto">
            <a:xfrm>
              <a:off x="4212772" y="2308355"/>
              <a:ext cx="391885" cy="196528"/>
            </a:xfrm>
            <a:prstGeom prst="ellipse">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90000"/>
                </a:lnSpc>
                <a:spcBef>
                  <a:spcPct val="0"/>
                </a:spcBef>
                <a:spcAft>
                  <a:spcPct val="0"/>
                </a:spcAft>
                <a:buClr>
                  <a:srgbClr val="000000"/>
                </a:buClr>
                <a:buSzPct val="100000"/>
                <a:buFont typeface="Arial" charset="0"/>
                <a:buNone/>
                <a:tabLst/>
              </a:pPr>
              <a:endParaRPr kumimoji="0" lang="ja-JP" altLang="en-US" sz="2400" b="0" i="0" u="none" strike="noStrike" cap="none" normalizeH="0" baseline="0">
                <a:ln>
                  <a:noFill/>
                </a:ln>
                <a:solidFill>
                  <a:schemeClr val="bg1"/>
                </a:solidFill>
                <a:effectLst/>
                <a:latin typeface="Arial" charset="0"/>
              </a:endParaRPr>
            </a:p>
          </p:txBody>
        </p:sp>
      </p:grpSp>
      <p:sp>
        <p:nvSpPr>
          <p:cNvPr id="39" name="円/楕円 38"/>
          <p:cNvSpPr/>
          <p:nvPr/>
        </p:nvSpPr>
        <p:spPr bwMode="auto">
          <a:xfrm>
            <a:off x="5792704" y="2157296"/>
            <a:ext cx="391885" cy="196528"/>
          </a:xfrm>
          <a:prstGeom prst="ellipse">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90000"/>
              </a:lnSpc>
              <a:spcBef>
                <a:spcPct val="0"/>
              </a:spcBef>
              <a:spcAft>
                <a:spcPct val="0"/>
              </a:spcAft>
              <a:buClr>
                <a:srgbClr val="000000"/>
              </a:buClr>
              <a:buSzPct val="100000"/>
              <a:buFont typeface="Arial" charset="0"/>
              <a:buNone/>
              <a:tabLst/>
            </a:pPr>
            <a:endParaRPr kumimoji="0" lang="ja-JP" altLang="en-US" sz="2400" b="0" i="0" u="none" strike="noStrike" cap="none" normalizeH="0" baseline="0">
              <a:ln>
                <a:noFill/>
              </a:ln>
              <a:solidFill>
                <a:schemeClr val="bg1"/>
              </a:solidFill>
              <a:effectLst/>
              <a:latin typeface="Arial" charset="0"/>
            </a:endParaRPr>
          </a:p>
        </p:txBody>
      </p:sp>
      <p:sp>
        <p:nvSpPr>
          <p:cNvPr id="40" name="円/楕円 39"/>
          <p:cNvSpPr/>
          <p:nvPr/>
        </p:nvSpPr>
        <p:spPr bwMode="auto">
          <a:xfrm>
            <a:off x="6546540" y="2157296"/>
            <a:ext cx="391885" cy="196528"/>
          </a:xfrm>
          <a:prstGeom prst="ellipse">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90000"/>
              </a:lnSpc>
              <a:spcBef>
                <a:spcPct val="0"/>
              </a:spcBef>
              <a:spcAft>
                <a:spcPct val="0"/>
              </a:spcAft>
              <a:buClr>
                <a:srgbClr val="000000"/>
              </a:buClr>
              <a:buSzPct val="100000"/>
              <a:buFont typeface="Arial" charset="0"/>
              <a:buNone/>
              <a:tabLst/>
            </a:pPr>
            <a:endParaRPr kumimoji="0" lang="ja-JP" altLang="en-US" sz="2400" b="0" i="0" u="none" strike="noStrike" cap="none" normalizeH="0" baseline="0">
              <a:ln>
                <a:noFill/>
              </a:ln>
              <a:solidFill>
                <a:schemeClr val="bg1"/>
              </a:solidFill>
              <a:effectLst/>
              <a:latin typeface="Arial" charset="0"/>
            </a:endParaRPr>
          </a:p>
        </p:txBody>
      </p:sp>
      <p:sp>
        <p:nvSpPr>
          <p:cNvPr id="41" name="円/楕円 40"/>
          <p:cNvSpPr/>
          <p:nvPr/>
        </p:nvSpPr>
        <p:spPr bwMode="auto">
          <a:xfrm>
            <a:off x="7300376" y="2157588"/>
            <a:ext cx="391885" cy="196528"/>
          </a:xfrm>
          <a:prstGeom prst="ellipse">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90000"/>
              </a:lnSpc>
              <a:spcBef>
                <a:spcPct val="0"/>
              </a:spcBef>
              <a:spcAft>
                <a:spcPct val="0"/>
              </a:spcAft>
              <a:buClr>
                <a:srgbClr val="000000"/>
              </a:buClr>
              <a:buSzPct val="100000"/>
              <a:buFont typeface="Arial" charset="0"/>
              <a:buNone/>
              <a:tabLst/>
            </a:pPr>
            <a:endParaRPr kumimoji="0" lang="ja-JP" altLang="en-US" sz="2400" b="0" i="0" u="none" strike="noStrike" cap="none" normalizeH="0" baseline="0">
              <a:ln>
                <a:noFill/>
              </a:ln>
              <a:solidFill>
                <a:schemeClr val="bg1"/>
              </a:solidFill>
              <a:effectLst/>
              <a:latin typeface="Arial" charset="0"/>
            </a:endParaRPr>
          </a:p>
        </p:txBody>
      </p:sp>
      <p:sp>
        <p:nvSpPr>
          <p:cNvPr id="42" name="円/楕円 41"/>
          <p:cNvSpPr/>
          <p:nvPr/>
        </p:nvSpPr>
        <p:spPr bwMode="auto">
          <a:xfrm>
            <a:off x="8054212" y="2157296"/>
            <a:ext cx="391885" cy="196528"/>
          </a:xfrm>
          <a:prstGeom prst="ellipse">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90000"/>
              </a:lnSpc>
              <a:spcBef>
                <a:spcPct val="0"/>
              </a:spcBef>
              <a:spcAft>
                <a:spcPct val="0"/>
              </a:spcAft>
              <a:buClr>
                <a:srgbClr val="000000"/>
              </a:buClr>
              <a:buSzPct val="100000"/>
              <a:buFont typeface="Arial" charset="0"/>
              <a:buNone/>
              <a:tabLst/>
            </a:pPr>
            <a:endParaRPr kumimoji="0" lang="ja-JP" altLang="en-US" sz="2400" b="0" i="0" u="none" strike="noStrike" cap="none" normalizeH="0" baseline="0">
              <a:ln>
                <a:noFill/>
              </a:ln>
              <a:solidFill>
                <a:schemeClr val="bg1"/>
              </a:solidFill>
              <a:effectLst/>
              <a:latin typeface="Arial" charset="0"/>
            </a:endParaRPr>
          </a:p>
        </p:txBody>
      </p:sp>
      <p:sp>
        <p:nvSpPr>
          <p:cNvPr id="43" name="円/楕円 42"/>
          <p:cNvSpPr/>
          <p:nvPr/>
        </p:nvSpPr>
        <p:spPr bwMode="auto">
          <a:xfrm>
            <a:off x="8808047" y="2157880"/>
            <a:ext cx="391885" cy="196528"/>
          </a:xfrm>
          <a:prstGeom prst="ellipse">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90000"/>
              </a:lnSpc>
              <a:spcBef>
                <a:spcPct val="0"/>
              </a:spcBef>
              <a:spcAft>
                <a:spcPct val="0"/>
              </a:spcAft>
              <a:buClr>
                <a:srgbClr val="000000"/>
              </a:buClr>
              <a:buSzPct val="100000"/>
              <a:buFont typeface="Arial" charset="0"/>
              <a:buNone/>
              <a:tabLst/>
            </a:pPr>
            <a:endParaRPr kumimoji="0" lang="ja-JP" altLang="en-US" sz="2400" b="0" i="0" u="none" strike="noStrike" cap="none" normalizeH="0" baseline="0">
              <a:ln>
                <a:noFill/>
              </a:ln>
              <a:solidFill>
                <a:schemeClr val="bg1"/>
              </a:solidFill>
              <a:effectLst/>
              <a:latin typeface="Arial" charset="0"/>
            </a:endParaRPr>
          </a:p>
        </p:txBody>
      </p:sp>
      <p:cxnSp>
        <p:nvCxnSpPr>
          <p:cNvPr id="6" name="直線矢印コネクタ 5"/>
          <p:cNvCxnSpPr/>
          <p:nvPr/>
        </p:nvCxnSpPr>
        <p:spPr bwMode="auto">
          <a:xfrm flipH="1">
            <a:off x="4595149" y="1409691"/>
            <a:ext cx="1197555" cy="414225"/>
          </a:xfrm>
          <a:prstGeom prst="straightConnector1">
            <a:avLst/>
          </a:prstGeom>
          <a:solidFill>
            <a:srgbClr val="00B8FF"/>
          </a:solidFill>
          <a:ln w="9525" cap="flat" cmpd="sng" algn="ctr">
            <a:solidFill>
              <a:schemeClr val="tx1"/>
            </a:solidFill>
            <a:prstDash val="solid"/>
            <a:round/>
            <a:headEnd type="none" w="med" len="med"/>
            <a:tailEnd type="arrow"/>
          </a:ln>
          <a:effectLst/>
        </p:spPr>
      </p:cxnSp>
      <p:cxnSp>
        <p:nvCxnSpPr>
          <p:cNvPr id="8" name="直線矢印コネクタ 7"/>
          <p:cNvCxnSpPr/>
          <p:nvPr/>
        </p:nvCxnSpPr>
        <p:spPr bwMode="auto">
          <a:xfrm>
            <a:off x="1240971" y="1972265"/>
            <a:ext cx="1837895" cy="0"/>
          </a:xfrm>
          <a:prstGeom prst="straightConnector1">
            <a:avLst/>
          </a:prstGeom>
          <a:solidFill>
            <a:srgbClr val="00B8FF"/>
          </a:solidFill>
          <a:ln w="9525" cap="flat" cmpd="sng" algn="ctr">
            <a:solidFill>
              <a:schemeClr val="tx1"/>
            </a:solidFill>
            <a:prstDash val="solid"/>
            <a:round/>
            <a:headEnd type="none" w="med" len="med"/>
            <a:tailEnd type="arrow"/>
          </a:ln>
          <a:effectLst/>
        </p:spPr>
      </p:cxnSp>
      <p:cxnSp>
        <p:nvCxnSpPr>
          <p:cNvPr id="11" name="直線矢印コネクタ 10"/>
          <p:cNvCxnSpPr/>
          <p:nvPr/>
        </p:nvCxnSpPr>
        <p:spPr bwMode="auto">
          <a:xfrm>
            <a:off x="6840638" y="2030888"/>
            <a:ext cx="1967409" cy="0"/>
          </a:xfrm>
          <a:prstGeom prst="straightConnector1">
            <a:avLst/>
          </a:prstGeom>
          <a:solidFill>
            <a:srgbClr val="00B8FF"/>
          </a:solidFill>
          <a:ln w="9525" cap="flat" cmpd="sng" algn="ctr">
            <a:solidFill>
              <a:schemeClr val="tx1"/>
            </a:solidFill>
            <a:prstDash val="solid"/>
            <a:round/>
            <a:headEnd type="none" w="med" len="med"/>
            <a:tailEnd type="arrow"/>
          </a:ln>
          <a:effectLst/>
        </p:spPr>
      </p:cxnSp>
      <p:sp>
        <p:nvSpPr>
          <p:cNvPr id="12" name="テキスト ボックス 11"/>
          <p:cNvSpPr txBox="1"/>
          <p:nvPr/>
        </p:nvSpPr>
        <p:spPr>
          <a:xfrm>
            <a:off x="815638" y="1651706"/>
            <a:ext cx="494345" cy="461665"/>
          </a:xfrm>
          <a:prstGeom prst="rect">
            <a:avLst/>
          </a:prstGeom>
          <a:noFill/>
        </p:spPr>
        <p:txBody>
          <a:bodyPr wrap="square" rtlCol="0">
            <a:spAutoFit/>
          </a:bodyPr>
          <a:lstStyle/>
          <a:p>
            <a:r>
              <a:rPr kumimoji="1" lang="en-US" altLang="ja-JP" b="1" dirty="0" smtClean="0">
                <a:solidFill>
                  <a:schemeClr val="tx1"/>
                </a:solidFill>
              </a:rPr>
              <a:t>e-</a:t>
            </a:r>
            <a:endParaRPr kumimoji="1" lang="ja-JP" altLang="en-US" b="1" dirty="0">
              <a:solidFill>
                <a:schemeClr val="tx1"/>
              </a:solidFill>
            </a:endParaRPr>
          </a:p>
        </p:txBody>
      </p:sp>
      <p:sp>
        <p:nvSpPr>
          <p:cNvPr id="52" name="テキスト ボックス 51"/>
          <p:cNvSpPr txBox="1"/>
          <p:nvPr/>
        </p:nvSpPr>
        <p:spPr>
          <a:xfrm>
            <a:off x="4528691" y="1072233"/>
            <a:ext cx="973500" cy="461665"/>
          </a:xfrm>
          <a:prstGeom prst="rect">
            <a:avLst/>
          </a:prstGeom>
          <a:noFill/>
        </p:spPr>
        <p:txBody>
          <a:bodyPr wrap="square" rtlCol="0">
            <a:spAutoFit/>
          </a:bodyPr>
          <a:lstStyle/>
          <a:p>
            <a:r>
              <a:rPr lang="en-US" altLang="ja-JP" b="1" dirty="0" smtClean="0">
                <a:solidFill>
                  <a:schemeClr val="tx1"/>
                </a:solidFill>
              </a:rPr>
              <a:t>laser</a:t>
            </a:r>
            <a:endParaRPr kumimoji="1" lang="en-US" altLang="ja-JP" b="1" dirty="0" smtClean="0">
              <a:solidFill>
                <a:schemeClr val="tx1"/>
              </a:solidFill>
            </a:endParaRPr>
          </a:p>
        </p:txBody>
      </p:sp>
      <p:sp>
        <p:nvSpPr>
          <p:cNvPr id="53" name="テキスト ボックス 52"/>
          <p:cNvSpPr txBox="1"/>
          <p:nvPr/>
        </p:nvSpPr>
        <p:spPr>
          <a:xfrm>
            <a:off x="7565347" y="1533898"/>
            <a:ext cx="335437" cy="461665"/>
          </a:xfrm>
          <a:prstGeom prst="rect">
            <a:avLst/>
          </a:prstGeom>
          <a:noFill/>
        </p:spPr>
        <p:txBody>
          <a:bodyPr wrap="square" rtlCol="0">
            <a:spAutoFit/>
          </a:bodyPr>
          <a:lstStyle/>
          <a:p>
            <a:r>
              <a:rPr lang="en-US" altLang="ja-JP" b="1" dirty="0">
                <a:solidFill>
                  <a:schemeClr val="tx1"/>
                </a:solidFill>
                <a:latin typeface="Symbol" pitchFamily="18" charset="2"/>
              </a:rPr>
              <a:t>g</a:t>
            </a:r>
            <a:endParaRPr kumimoji="1" lang="en-US" altLang="ja-JP" b="1" dirty="0" smtClean="0">
              <a:solidFill>
                <a:schemeClr val="tx1"/>
              </a:solidFill>
              <a:latin typeface="Symbol" pitchFamily="18" charset="2"/>
            </a:endParaRPr>
          </a:p>
        </p:txBody>
      </p:sp>
      <p:sp>
        <p:nvSpPr>
          <p:cNvPr id="13" name="テキスト ボックス 12"/>
          <p:cNvSpPr txBox="1"/>
          <p:nvPr/>
        </p:nvSpPr>
        <p:spPr>
          <a:xfrm>
            <a:off x="1221840" y="2509392"/>
            <a:ext cx="1047017" cy="461665"/>
          </a:xfrm>
          <a:prstGeom prst="rect">
            <a:avLst/>
          </a:prstGeom>
          <a:noFill/>
        </p:spPr>
        <p:txBody>
          <a:bodyPr wrap="square" rtlCol="0">
            <a:spAutoFit/>
          </a:bodyPr>
          <a:lstStyle/>
          <a:p>
            <a:r>
              <a:rPr kumimoji="1" lang="en-US" altLang="ja-JP" b="1" dirty="0" smtClean="0">
                <a:solidFill>
                  <a:schemeClr val="tx1"/>
                </a:solidFill>
              </a:rPr>
              <a:t>5.6ns</a:t>
            </a:r>
            <a:endParaRPr kumimoji="1" lang="ja-JP" altLang="en-US" b="1" dirty="0">
              <a:solidFill>
                <a:schemeClr val="tx1"/>
              </a:solidFill>
            </a:endParaRPr>
          </a:p>
        </p:txBody>
      </p:sp>
      <p:sp>
        <p:nvSpPr>
          <p:cNvPr id="14" name="テキスト ボックス 13"/>
          <p:cNvSpPr txBox="1"/>
          <p:nvPr/>
        </p:nvSpPr>
        <p:spPr>
          <a:xfrm>
            <a:off x="6307698" y="6852863"/>
            <a:ext cx="1470252" cy="461665"/>
          </a:xfrm>
          <a:prstGeom prst="rect">
            <a:avLst/>
          </a:prstGeom>
          <a:noFill/>
        </p:spPr>
        <p:txBody>
          <a:bodyPr wrap="square" rtlCol="0">
            <a:spAutoFit/>
          </a:bodyPr>
          <a:lstStyle/>
          <a:p>
            <a:r>
              <a:rPr kumimoji="1" lang="en-US" altLang="ja-JP" b="1" dirty="0" err="1" smtClean="0">
                <a:solidFill>
                  <a:schemeClr val="tx1"/>
                </a:solidFill>
              </a:rPr>
              <a:t>E</a:t>
            </a:r>
            <a:r>
              <a:rPr kumimoji="1" lang="en-US" altLang="ja-JP" b="1" dirty="0" err="1" smtClean="0">
                <a:solidFill>
                  <a:schemeClr val="tx1"/>
                </a:solidFill>
                <a:latin typeface="Symbol" pitchFamily="18" charset="2"/>
              </a:rPr>
              <a:t>g</a:t>
            </a:r>
            <a:r>
              <a:rPr kumimoji="1" lang="en-US" altLang="ja-JP" b="1" dirty="0" smtClean="0">
                <a:solidFill>
                  <a:schemeClr val="tx1"/>
                </a:solidFill>
              </a:rPr>
              <a:t>[MeV]</a:t>
            </a:r>
            <a:endParaRPr kumimoji="1" lang="ja-JP" altLang="en-US" b="1" dirty="0">
              <a:solidFill>
                <a:schemeClr val="tx1"/>
              </a:solidFill>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9075661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10845" y="257102"/>
            <a:ext cx="9969779" cy="1258887"/>
          </a:xfrm>
        </p:spPr>
        <p:txBody>
          <a:bodyPr/>
          <a:lstStyle/>
          <a:p>
            <a:r>
              <a:rPr lang="en-US" altLang="ja-JP" b="1" dirty="0" smtClean="0">
                <a:solidFill>
                  <a:srgbClr val="0000FF"/>
                </a:solidFill>
              </a:rPr>
              <a:t>Laser vertical spot size 13</a:t>
            </a:r>
            <a:r>
              <a:rPr lang="en-US" altLang="ja-JP" b="1" dirty="0" smtClean="0">
                <a:solidFill>
                  <a:srgbClr val="0000FF"/>
                </a:solidFill>
                <a:latin typeface="Symbol" pitchFamily="18" charset="2"/>
              </a:rPr>
              <a:t>m</a:t>
            </a:r>
            <a:r>
              <a:rPr lang="en-US" altLang="ja-JP" b="1" dirty="0" smtClean="0">
                <a:solidFill>
                  <a:srgbClr val="0000FF"/>
                </a:solidFill>
              </a:rPr>
              <a:t>m achieved</a:t>
            </a:r>
            <a:endParaRPr kumimoji="1" lang="ja-JP" altLang="en-US" b="1" dirty="0">
              <a:solidFill>
                <a:srgbClr val="0000FF"/>
              </a:solidFill>
            </a:endParaRPr>
          </a:p>
        </p:txBody>
      </p:sp>
      <p:pic>
        <p:nvPicPr>
          <p:cNvPr id="166914" name="Picture 2"/>
          <p:cNvPicPr>
            <a:picLocks noChangeAspect="1" noChangeArrowheads="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0" y="2584096"/>
            <a:ext cx="6153150" cy="449580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
        <p:nvSpPr>
          <p:cNvPr id="5" name="テキスト ボックス 4"/>
          <p:cNvSpPr txBox="1"/>
          <p:nvPr/>
        </p:nvSpPr>
        <p:spPr>
          <a:xfrm>
            <a:off x="1580820" y="6878218"/>
            <a:ext cx="3200695" cy="461606"/>
          </a:xfrm>
          <a:prstGeom prst="rect">
            <a:avLst/>
          </a:prstGeom>
          <a:solidFill>
            <a:schemeClr val="bg1"/>
          </a:solidFill>
        </p:spPr>
        <p:txBody>
          <a:bodyPr wrap="none" lIns="91380" tIns="45691" rIns="91380" bIns="45691" rtlCol="0">
            <a:spAutoFit/>
          </a:bodyPr>
          <a:lstStyle/>
          <a:p>
            <a:r>
              <a:rPr lang="en-US" altLang="ja-JP" b="1" dirty="0" smtClean="0">
                <a:solidFill>
                  <a:srgbClr val="0000FF"/>
                </a:solidFill>
              </a:rPr>
              <a:t>vertical position[</a:t>
            </a:r>
            <a:r>
              <a:rPr lang="en-US" altLang="ja-JP" b="1" dirty="0" smtClean="0">
                <a:solidFill>
                  <a:srgbClr val="0000FF"/>
                </a:solidFill>
                <a:latin typeface="Symbol" pitchFamily="18" charset="2"/>
              </a:rPr>
              <a:t>m</a:t>
            </a:r>
            <a:r>
              <a:rPr lang="en-US" altLang="ja-JP" b="1" dirty="0" smtClean="0">
                <a:solidFill>
                  <a:srgbClr val="0000FF"/>
                </a:solidFill>
              </a:rPr>
              <a:t>m]</a:t>
            </a:r>
            <a:endParaRPr kumimoji="1" lang="ja-JP" altLang="en-US" b="1" dirty="0">
              <a:solidFill>
                <a:srgbClr val="0000FF"/>
              </a:solidFill>
            </a:endParaRPr>
          </a:p>
        </p:txBody>
      </p:sp>
      <p:sp>
        <p:nvSpPr>
          <p:cNvPr id="7" name="テキスト ボックス 6"/>
          <p:cNvSpPr txBox="1"/>
          <p:nvPr/>
        </p:nvSpPr>
        <p:spPr>
          <a:xfrm rot="16200000">
            <a:off x="-886558" y="4562459"/>
            <a:ext cx="2466119" cy="461606"/>
          </a:xfrm>
          <a:prstGeom prst="rect">
            <a:avLst/>
          </a:prstGeom>
          <a:solidFill>
            <a:schemeClr val="bg1"/>
          </a:solidFill>
        </p:spPr>
        <p:txBody>
          <a:bodyPr wrap="none" lIns="91380" tIns="45691" rIns="91380" bIns="45691" rtlCol="0">
            <a:spAutoFit/>
          </a:bodyPr>
          <a:lstStyle/>
          <a:p>
            <a:r>
              <a:rPr lang="en-US" altLang="ja-JP" b="1" dirty="0" smtClean="0">
                <a:solidFill>
                  <a:srgbClr val="0000FF"/>
                </a:solidFill>
                <a:latin typeface="Symbol" pitchFamily="18" charset="2"/>
              </a:rPr>
              <a:t>g</a:t>
            </a:r>
            <a:r>
              <a:rPr lang="en-US" altLang="ja-JP" b="1" dirty="0" smtClean="0">
                <a:solidFill>
                  <a:srgbClr val="0000FF"/>
                </a:solidFill>
              </a:rPr>
              <a:t> ray yield [A.U]</a:t>
            </a:r>
            <a:endParaRPr kumimoji="1" lang="ja-JP" altLang="en-US" b="1" dirty="0">
              <a:solidFill>
                <a:srgbClr val="0000FF"/>
              </a:solidFill>
            </a:endParaRPr>
          </a:p>
        </p:txBody>
      </p:sp>
      <p:cxnSp>
        <p:nvCxnSpPr>
          <p:cNvPr id="8" name="直線矢印コネクタ 7"/>
          <p:cNvCxnSpPr/>
          <p:nvPr/>
        </p:nvCxnSpPr>
        <p:spPr bwMode="auto">
          <a:xfrm flipV="1">
            <a:off x="2362200" y="5147353"/>
            <a:ext cx="1208933" cy="8847"/>
          </a:xfrm>
          <a:prstGeom prst="straightConnector1">
            <a:avLst/>
          </a:prstGeom>
          <a:solidFill>
            <a:srgbClr val="00B8FF"/>
          </a:solidFill>
          <a:ln w="38100" cap="flat" cmpd="sng" algn="ctr">
            <a:solidFill>
              <a:schemeClr val="tx1"/>
            </a:solidFill>
            <a:prstDash val="solid"/>
            <a:round/>
            <a:headEnd type="triangle" w="med" len="med"/>
            <a:tailEnd type="triangle" w="med" len="med"/>
          </a:ln>
          <a:effectLst/>
        </p:spPr>
      </p:cxnSp>
      <p:sp>
        <p:nvSpPr>
          <p:cNvPr id="11" name="テキスト ボックス 10"/>
          <p:cNvSpPr txBox="1"/>
          <p:nvPr/>
        </p:nvSpPr>
        <p:spPr>
          <a:xfrm>
            <a:off x="2237774" y="5253093"/>
            <a:ext cx="1877026" cy="461606"/>
          </a:xfrm>
          <a:prstGeom prst="rect">
            <a:avLst/>
          </a:prstGeom>
          <a:noFill/>
        </p:spPr>
        <p:txBody>
          <a:bodyPr wrap="square" lIns="91380" tIns="45691" rIns="91380" bIns="45691" rtlCol="0">
            <a:spAutoFit/>
          </a:bodyPr>
          <a:lstStyle/>
          <a:p>
            <a:r>
              <a:rPr kumimoji="1" lang="en-US" altLang="ja-JP" b="1" dirty="0" smtClean="0">
                <a:solidFill>
                  <a:schemeClr val="tx1"/>
                </a:solidFill>
                <a:latin typeface="Symbol" pitchFamily="18" charset="2"/>
              </a:rPr>
              <a:t>s</a:t>
            </a:r>
            <a:r>
              <a:rPr kumimoji="1" lang="en-US" altLang="ja-JP" b="1" dirty="0" smtClean="0">
                <a:solidFill>
                  <a:schemeClr val="tx1"/>
                </a:solidFill>
              </a:rPr>
              <a:t>=16.8</a:t>
            </a:r>
            <a:r>
              <a:rPr kumimoji="1" lang="en-US" altLang="ja-JP" b="1" dirty="0" smtClean="0">
                <a:solidFill>
                  <a:schemeClr val="tx1"/>
                </a:solidFill>
                <a:latin typeface="Symbol" pitchFamily="18" charset="2"/>
              </a:rPr>
              <a:t>m</a:t>
            </a:r>
            <a:r>
              <a:rPr kumimoji="1" lang="en-US" altLang="ja-JP" b="1" dirty="0" smtClean="0">
                <a:solidFill>
                  <a:schemeClr val="tx1"/>
                </a:solidFill>
              </a:rPr>
              <a:t>m</a:t>
            </a:r>
            <a:endParaRPr kumimoji="1" lang="ja-JP" altLang="en-US" b="1" dirty="0">
              <a:solidFill>
                <a:schemeClr val="tx1"/>
              </a:solidFill>
            </a:endParaRPr>
          </a:p>
        </p:txBody>
      </p:sp>
      <p:sp>
        <p:nvSpPr>
          <p:cNvPr id="17" name="円/楕円 16"/>
          <p:cNvSpPr/>
          <p:nvPr/>
        </p:nvSpPr>
        <p:spPr bwMode="auto">
          <a:xfrm>
            <a:off x="8857139" y="1685293"/>
            <a:ext cx="760289" cy="790024"/>
          </a:xfrm>
          <a:prstGeom prst="ellipse">
            <a:avLst/>
          </a:prstGeom>
          <a:solidFill>
            <a:srgbClr val="00B8FF"/>
          </a:solidFill>
          <a:ln w="9525" cap="flat" cmpd="sng" algn="ctr">
            <a:noFill/>
            <a:prstDash val="solid"/>
            <a:round/>
            <a:headEnd type="none" w="med" len="med"/>
            <a:tailEnd type="none" w="med" len="med"/>
          </a:ln>
          <a:effectLst/>
          <a:scene3d>
            <a:camera prst="isometricOffAxis2Right">
              <a:rot lat="20951371" lon="2617217" rev="1083925"/>
            </a:camera>
            <a:lightRig rig="threePt" dir="t"/>
          </a:scene3d>
          <a:sp3d>
            <a:bevelT w="0" h="101600"/>
          </a:sp3d>
        </p:spPr>
        <p:txBody>
          <a:bodyPr vert="horz" wrap="square" lIns="91380" tIns="45691" rIns="91380" bIns="45691" numCol="1" spcCol="0" rtlCol="0" anchor="t" anchorCtr="0" compatLnSpc="1">
            <a:prstTxWarp prst="textNoShape">
              <a:avLst/>
            </a:prstTxWarp>
          </a:bodyPr>
          <a:lstStyle/>
          <a:p>
            <a:pPr defTabSz="448968" eaLnBrk="0" hangingPunct="0">
              <a:lnSpc>
                <a:spcPct val="90000"/>
              </a:lnSpc>
              <a:buClr>
                <a:srgbClr val="000000"/>
              </a:buClr>
              <a:buSzPct val="100000"/>
            </a:pPr>
            <a:endParaRPr kumimoji="0" lang="ja-JP" altLang="en-US" b="1"/>
          </a:p>
        </p:txBody>
      </p:sp>
      <p:sp>
        <p:nvSpPr>
          <p:cNvPr id="21" name="右矢印 20"/>
          <p:cNvSpPr/>
          <p:nvPr/>
        </p:nvSpPr>
        <p:spPr bwMode="auto">
          <a:xfrm rot="19774492">
            <a:off x="7214921" y="2329238"/>
            <a:ext cx="2086755" cy="540501"/>
          </a:xfrm>
          <a:prstGeom prst="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380" tIns="45691" rIns="91380" bIns="45691" numCol="1" spcCol="0" rtlCol="0" anchor="t" anchorCtr="0" compatLnSpc="1">
            <a:prstTxWarp prst="textNoShape">
              <a:avLst/>
            </a:prstTxWarp>
          </a:bodyPr>
          <a:lstStyle/>
          <a:p>
            <a:pPr defTabSz="448968" eaLnBrk="0" hangingPunct="0">
              <a:lnSpc>
                <a:spcPct val="90000"/>
              </a:lnSpc>
              <a:buClr>
                <a:srgbClr val="000000"/>
              </a:buClr>
              <a:buSzPct val="100000"/>
            </a:pPr>
            <a:endParaRPr kumimoji="0" lang="ja-JP" altLang="en-US" b="1"/>
          </a:p>
        </p:txBody>
      </p:sp>
      <p:sp>
        <p:nvSpPr>
          <p:cNvPr id="12" name="円/楕円 11"/>
          <p:cNvSpPr/>
          <p:nvPr/>
        </p:nvSpPr>
        <p:spPr bwMode="auto">
          <a:xfrm>
            <a:off x="6750126" y="2790307"/>
            <a:ext cx="760289" cy="790024"/>
          </a:xfrm>
          <a:prstGeom prst="ellipse">
            <a:avLst/>
          </a:prstGeom>
          <a:solidFill>
            <a:srgbClr val="00B8FF"/>
          </a:solidFill>
          <a:ln w="9525" cap="flat" cmpd="sng" algn="ctr">
            <a:noFill/>
            <a:prstDash val="solid"/>
            <a:round/>
            <a:headEnd type="none" w="med" len="med"/>
            <a:tailEnd type="none" w="med" len="med"/>
          </a:ln>
          <a:effectLst/>
          <a:scene3d>
            <a:camera prst="isometricOffAxis2Right">
              <a:rot lat="20951371" lon="2617217" rev="1083925"/>
            </a:camera>
            <a:lightRig rig="threePt" dir="t"/>
          </a:scene3d>
          <a:sp3d>
            <a:bevelT w="0" h="101600"/>
          </a:sp3d>
        </p:spPr>
        <p:txBody>
          <a:bodyPr vert="horz" wrap="square" lIns="91380" tIns="45691" rIns="91380" bIns="45691" numCol="1" spcCol="0" rtlCol="0" anchor="t" anchorCtr="0" compatLnSpc="1">
            <a:prstTxWarp prst="textNoShape">
              <a:avLst/>
            </a:prstTxWarp>
          </a:bodyPr>
          <a:lstStyle/>
          <a:p>
            <a:pPr defTabSz="448968" eaLnBrk="0" hangingPunct="0">
              <a:lnSpc>
                <a:spcPct val="90000"/>
              </a:lnSpc>
              <a:buClr>
                <a:srgbClr val="000000"/>
              </a:buClr>
              <a:buSzPct val="100000"/>
            </a:pPr>
            <a:endParaRPr kumimoji="0" lang="ja-JP" altLang="en-US" b="1"/>
          </a:p>
        </p:txBody>
      </p:sp>
      <p:sp>
        <p:nvSpPr>
          <p:cNvPr id="22" name="右矢印 21"/>
          <p:cNvSpPr/>
          <p:nvPr/>
        </p:nvSpPr>
        <p:spPr bwMode="auto">
          <a:xfrm rot="11350589">
            <a:off x="6407368" y="2498086"/>
            <a:ext cx="3560235" cy="387490"/>
          </a:xfrm>
          <a:prstGeom prst="rightArrow">
            <a:avLst/>
          </a:prstGeom>
          <a:solidFill>
            <a:srgbClr val="00B050"/>
          </a:solidFill>
          <a:ln w="9525" cap="flat" cmpd="sng" algn="ctr">
            <a:solidFill>
              <a:srgbClr val="00B050"/>
            </a:solidFill>
            <a:prstDash val="solid"/>
            <a:round/>
            <a:headEnd type="none" w="med" len="med"/>
            <a:tailEnd type="none" w="med" len="med"/>
          </a:ln>
          <a:effectLst/>
        </p:spPr>
        <p:txBody>
          <a:bodyPr vert="horz" wrap="square" lIns="91380" tIns="45691" rIns="91380" bIns="45691" numCol="1" spcCol="0" rtlCol="0" anchor="t" anchorCtr="0" compatLnSpc="1">
            <a:prstTxWarp prst="textNoShape">
              <a:avLst/>
            </a:prstTxWarp>
          </a:bodyPr>
          <a:lstStyle/>
          <a:p>
            <a:pPr defTabSz="448968" eaLnBrk="0" hangingPunct="0">
              <a:lnSpc>
                <a:spcPct val="90000"/>
              </a:lnSpc>
              <a:buClr>
                <a:srgbClr val="000000"/>
              </a:buClr>
              <a:buSzPct val="100000"/>
            </a:pPr>
            <a:endParaRPr kumimoji="0" lang="ja-JP" altLang="en-US" b="1"/>
          </a:p>
        </p:txBody>
      </p:sp>
      <p:sp>
        <p:nvSpPr>
          <p:cNvPr id="23" name="テキスト ボックス 22"/>
          <p:cNvSpPr txBox="1"/>
          <p:nvPr/>
        </p:nvSpPr>
        <p:spPr>
          <a:xfrm>
            <a:off x="8300198" y="2954492"/>
            <a:ext cx="2240801" cy="461606"/>
          </a:xfrm>
          <a:prstGeom prst="rect">
            <a:avLst/>
          </a:prstGeom>
          <a:noFill/>
        </p:spPr>
        <p:txBody>
          <a:bodyPr wrap="square" lIns="91380" tIns="45691" rIns="91380" bIns="45691" rtlCol="0">
            <a:spAutoFit/>
          </a:bodyPr>
          <a:lstStyle/>
          <a:p>
            <a:r>
              <a:rPr kumimoji="1" lang="en-US" altLang="ja-JP" b="1" dirty="0" smtClean="0">
                <a:solidFill>
                  <a:srgbClr val="00B050"/>
                </a:solidFill>
              </a:rPr>
              <a:t>electrons</a:t>
            </a:r>
            <a:endParaRPr kumimoji="1" lang="ja-JP" altLang="en-US" b="1" dirty="0">
              <a:solidFill>
                <a:srgbClr val="00B050"/>
              </a:solidFill>
            </a:endParaRPr>
          </a:p>
        </p:txBody>
      </p:sp>
      <p:cxnSp>
        <p:nvCxnSpPr>
          <p:cNvPr id="25" name="直線矢印コネクタ 24"/>
          <p:cNvCxnSpPr/>
          <p:nvPr/>
        </p:nvCxnSpPr>
        <p:spPr bwMode="auto">
          <a:xfrm flipV="1">
            <a:off x="8135010" y="1361112"/>
            <a:ext cx="41905" cy="2423086"/>
          </a:xfrm>
          <a:prstGeom prst="straightConnector1">
            <a:avLst/>
          </a:prstGeom>
          <a:solidFill>
            <a:srgbClr val="00B8FF"/>
          </a:solidFill>
          <a:ln w="57150" cap="flat" cmpd="sng" algn="ctr">
            <a:solidFill>
              <a:schemeClr val="tx1"/>
            </a:solidFill>
            <a:prstDash val="lgDash"/>
            <a:round/>
            <a:headEnd type="none" w="med" len="med"/>
            <a:tailEnd type="arrow"/>
          </a:ln>
          <a:effectLst/>
        </p:spPr>
      </p:cxnSp>
      <p:sp>
        <p:nvSpPr>
          <p:cNvPr id="27" name="テキスト ボックス 26"/>
          <p:cNvSpPr txBox="1"/>
          <p:nvPr/>
        </p:nvSpPr>
        <p:spPr>
          <a:xfrm>
            <a:off x="7130267" y="899452"/>
            <a:ext cx="2950358" cy="461606"/>
          </a:xfrm>
          <a:prstGeom prst="rect">
            <a:avLst/>
          </a:prstGeom>
          <a:noFill/>
        </p:spPr>
        <p:txBody>
          <a:bodyPr wrap="square" lIns="91380" tIns="45691" rIns="91380" bIns="45691" rtlCol="0">
            <a:spAutoFit/>
          </a:bodyPr>
          <a:lstStyle/>
          <a:p>
            <a:r>
              <a:rPr kumimoji="1" lang="en-US" altLang="ja-JP" b="1" dirty="0" smtClean="0">
                <a:solidFill>
                  <a:srgbClr val="00B050"/>
                </a:solidFill>
              </a:rPr>
              <a:t>vertical direction</a:t>
            </a:r>
            <a:endParaRPr kumimoji="1" lang="ja-JP" altLang="en-US" b="1" dirty="0">
              <a:solidFill>
                <a:srgbClr val="00B050"/>
              </a:solidFill>
            </a:endParaRPr>
          </a:p>
        </p:txBody>
      </p:sp>
      <p:sp>
        <p:nvSpPr>
          <p:cNvPr id="28" name="テキスト ボックス 27"/>
          <p:cNvSpPr txBox="1"/>
          <p:nvPr/>
        </p:nvSpPr>
        <p:spPr>
          <a:xfrm>
            <a:off x="5326643" y="1671369"/>
            <a:ext cx="1963157" cy="769383"/>
          </a:xfrm>
          <a:prstGeom prst="rect">
            <a:avLst/>
          </a:prstGeom>
          <a:noFill/>
        </p:spPr>
        <p:txBody>
          <a:bodyPr wrap="square" lIns="91380" tIns="45691" rIns="91380" bIns="45691" rtlCol="0">
            <a:spAutoFit/>
          </a:bodyPr>
          <a:lstStyle/>
          <a:p>
            <a:r>
              <a:rPr lang="en-US" altLang="ja-JP" sz="4400" b="1" dirty="0">
                <a:solidFill>
                  <a:schemeClr val="tx1"/>
                </a:solidFill>
                <a:latin typeface="Symbol" pitchFamily="18" charset="2"/>
              </a:rPr>
              <a:t>s</a:t>
            </a:r>
            <a:r>
              <a:rPr kumimoji="1" lang="en-US" altLang="ja-JP" b="1" dirty="0" smtClean="0">
                <a:solidFill>
                  <a:schemeClr val="tx1"/>
                </a:solidFill>
                <a:latin typeface="+mj-lt"/>
              </a:rPr>
              <a:t>e</a:t>
            </a:r>
            <a:r>
              <a:rPr kumimoji="1" lang="en-US" altLang="ja-JP" b="1" dirty="0" smtClean="0">
                <a:solidFill>
                  <a:schemeClr val="tx1"/>
                </a:solidFill>
              </a:rPr>
              <a:t>=10</a:t>
            </a:r>
            <a:r>
              <a:rPr kumimoji="1" lang="en-US" altLang="ja-JP" b="1" dirty="0" smtClean="0">
                <a:solidFill>
                  <a:schemeClr val="tx1"/>
                </a:solidFill>
                <a:latin typeface="Symbol" pitchFamily="18" charset="2"/>
              </a:rPr>
              <a:t>m</a:t>
            </a:r>
            <a:r>
              <a:rPr kumimoji="1" lang="en-US" altLang="ja-JP" b="1" dirty="0" smtClean="0">
                <a:solidFill>
                  <a:schemeClr val="tx1"/>
                </a:solidFill>
              </a:rPr>
              <a:t>m</a:t>
            </a:r>
            <a:endParaRPr kumimoji="1" lang="ja-JP" altLang="en-US" b="1" dirty="0">
              <a:solidFill>
                <a:schemeClr val="tx1"/>
              </a:solidFill>
            </a:endParaRPr>
          </a:p>
        </p:txBody>
      </p:sp>
      <p:sp>
        <p:nvSpPr>
          <p:cNvPr id="26" name="右矢印 25"/>
          <p:cNvSpPr/>
          <p:nvPr/>
        </p:nvSpPr>
        <p:spPr bwMode="auto">
          <a:xfrm>
            <a:off x="5928189" y="4616853"/>
            <a:ext cx="821930" cy="479138"/>
          </a:xfrm>
          <a:prstGeom prst="rightArrow">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380" tIns="45691" rIns="91380" bIns="45691" numCol="1" spcCol="0" rtlCol="0" anchor="t" anchorCtr="0" compatLnSpc="1">
            <a:prstTxWarp prst="textNoShape">
              <a:avLst/>
            </a:prstTxWarp>
          </a:bodyPr>
          <a:lstStyle/>
          <a:p>
            <a:pPr defTabSz="448968" eaLnBrk="0" hangingPunct="0">
              <a:lnSpc>
                <a:spcPct val="90000"/>
              </a:lnSpc>
              <a:buClr>
                <a:srgbClr val="000000"/>
              </a:buClr>
              <a:buSzPct val="100000"/>
            </a:pPr>
            <a:endParaRPr kumimoji="0" lang="ja-JP" altLang="en-US"/>
          </a:p>
        </p:txBody>
      </p:sp>
      <p:sp>
        <p:nvSpPr>
          <p:cNvPr id="30" name="テキスト ボックス 29"/>
          <p:cNvSpPr txBox="1"/>
          <p:nvPr/>
        </p:nvSpPr>
        <p:spPr>
          <a:xfrm>
            <a:off x="6922871" y="4386026"/>
            <a:ext cx="3157754" cy="769383"/>
          </a:xfrm>
          <a:prstGeom prst="rect">
            <a:avLst/>
          </a:prstGeom>
          <a:noFill/>
        </p:spPr>
        <p:txBody>
          <a:bodyPr wrap="square" lIns="91380" tIns="45691" rIns="91380" bIns="45691" rtlCol="0">
            <a:spAutoFit/>
          </a:bodyPr>
          <a:lstStyle/>
          <a:p>
            <a:r>
              <a:rPr lang="en-US" altLang="ja-JP" sz="4400" b="1" dirty="0" err="1" smtClean="0">
                <a:solidFill>
                  <a:schemeClr val="tx1"/>
                </a:solidFill>
                <a:latin typeface="Symbol" pitchFamily="18" charset="2"/>
              </a:rPr>
              <a:t>s</a:t>
            </a:r>
            <a:r>
              <a:rPr lang="en-US" altLang="ja-JP" b="1" dirty="0" err="1" smtClean="0">
                <a:solidFill>
                  <a:schemeClr val="tx1"/>
                </a:solidFill>
                <a:latin typeface="+mj-lt"/>
              </a:rPr>
              <a:t>L(V</a:t>
            </a:r>
            <a:r>
              <a:rPr lang="en-US" altLang="ja-JP" b="1" dirty="0" smtClean="0">
                <a:solidFill>
                  <a:schemeClr val="tx1"/>
                </a:solidFill>
                <a:latin typeface="+mj-lt"/>
              </a:rPr>
              <a:t>) </a:t>
            </a:r>
            <a:r>
              <a:rPr kumimoji="1" lang="en-US" altLang="ja-JP" b="1" dirty="0" smtClean="0">
                <a:solidFill>
                  <a:schemeClr val="tx1"/>
                </a:solidFill>
              </a:rPr>
              <a:t>=13</a:t>
            </a:r>
            <a:r>
              <a:rPr kumimoji="1" lang="en-US" altLang="ja-JP" b="1" dirty="0" smtClean="0">
                <a:solidFill>
                  <a:schemeClr val="tx1"/>
                </a:solidFill>
                <a:latin typeface="Symbol" pitchFamily="18" charset="2"/>
              </a:rPr>
              <a:t>m</a:t>
            </a:r>
            <a:r>
              <a:rPr kumimoji="1" lang="en-US" altLang="ja-JP" b="1" dirty="0" smtClean="0">
                <a:solidFill>
                  <a:schemeClr val="tx1"/>
                </a:solidFill>
              </a:rPr>
              <a:t>m</a:t>
            </a:r>
            <a:endParaRPr kumimoji="1" lang="ja-JP" altLang="en-US" b="1" dirty="0">
              <a:solidFill>
                <a:schemeClr val="tx1"/>
              </a:solidFill>
            </a:endParaRPr>
          </a:p>
        </p:txBody>
      </p:sp>
      <p:sp>
        <p:nvSpPr>
          <p:cNvPr id="29" name="テキスト ボックス 28"/>
          <p:cNvSpPr txBox="1"/>
          <p:nvPr/>
        </p:nvSpPr>
        <p:spPr>
          <a:xfrm>
            <a:off x="6020660" y="5661064"/>
            <a:ext cx="4494940" cy="461606"/>
          </a:xfrm>
          <a:prstGeom prst="rect">
            <a:avLst/>
          </a:prstGeom>
          <a:noFill/>
        </p:spPr>
        <p:txBody>
          <a:bodyPr wrap="square" lIns="91380" tIns="45691" rIns="91380" bIns="45691" rtlCol="0">
            <a:spAutoFit/>
          </a:bodyPr>
          <a:lstStyle/>
          <a:p>
            <a:r>
              <a:rPr kumimoji="1" lang="en-US" altLang="ja-JP" b="1" dirty="0" smtClean="0">
                <a:solidFill>
                  <a:schemeClr val="tx1"/>
                </a:solidFill>
              </a:rPr>
              <a:t>it was 30</a:t>
            </a:r>
            <a:r>
              <a:rPr kumimoji="1" lang="en-US" altLang="ja-JP" b="1" dirty="0" smtClean="0">
                <a:solidFill>
                  <a:schemeClr val="tx1"/>
                </a:solidFill>
                <a:latin typeface="Symbol" pitchFamily="18" charset="2"/>
              </a:rPr>
              <a:t>m</a:t>
            </a:r>
            <a:r>
              <a:rPr kumimoji="1" lang="en-US" altLang="ja-JP" b="1" dirty="0" smtClean="0">
                <a:solidFill>
                  <a:schemeClr val="tx1"/>
                </a:solidFill>
              </a:rPr>
              <a:t>m </a:t>
            </a:r>
            <a:r>
              <a:rPr lang="en-US" altLang="ja-JP" b="1" dirty="0">
                <a:solidFill>
                  <a:schemeClr val="tx1"/>
                </a:solidFill>
              </a:rPr>
              <a:t>w/</a:t>
            </a:r>
            <a:r>
              <a:rPr kumimoji="1" lang="en-US" altLang="ja-JP" b="1" dirty="0" smtClean="0">
                <a:solidFill>
                  <a:schemeClr val="tx1"/>
                </a:solidFill>
              </a:rPr>
              <a:t> 2 M cavity</a:t>
            </a:r>
            <a:endParaRPr kumimoji="1" lang="ja-JP" altLang="en-US" b="1" dirty="0">
              <a:solidFill>
                <a:schemeClr val="tx1"/>
              </a:solidFill>
            </a:endParaRPr>
          </a:p>
        </p:txBody>
      </p:sp>
      <p:cxnSp>
        <p:nvCxnSpPr>
          <p:cNvPr id="166912" name="直線コネクタ 166911"/>
          <p:cNvCxnSpPr/>
          <p:nvPr/>
        </p:nvCxnSpPr>
        <p:spPr bwMode="auto">
          <a:xfrm>
            <a:off x="6750119" y="5095990"/>
            <a:ext cx="2267581" cy="0"/>
          </a:xfrm>
          <a:prstGeom prst="line">
            <a:avLst/>
          </a:prstGeom>
          <a:solidFill>
            <a:srgbClr val="00B8FF"/>
          </a:solidFill>
          <a:ln w="57150" cap="flat" cmpd="sng" algn="ctr">
            <a:solidFill>
              <a:srgbClr val="FF0000"/>
            </a:solidFill>
            <a:prstDash val="solid"/>
            <a:round/>
            <a:headEnd type="none" w="med" len="med"/>
            <a:tailEnd type="none" w="med" len="med"/>
          </a:ln>
          <a:effectLst/>
        </p:spPr>
      </p:cxn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7485680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300" name="Rectangle 3"/>
          <p:cNvSpPr>
            <a:spLocks noGrp="1" noChangeArrowheads="1"/>
          </p:cNvSpPr>
          <p:nvPr>
            <p:ph type="title"/>
          </p:nvPr>
        </p:nvSpPr>
        <p:spPr>
          <a:xfrm>
            <a:off x="502281" y="15541"/>
            <a:ext cx="9072563" cy="1259946"/>
          </a:xfrm>
        </p:spPr>
        <p:txBody>
          <a:bodyPr/>
          <a:lstStyle/>
          <a:p>
            <a:pPr defTabSz="1007943"/>
            <a:r>
              <a:rPr kumimoji="0" lang="en-US" altLang="ja-JP" sz="4900" b="1" dirty="0">
                <a:solidFill>
                  <a:srgbClr val="0000FF"/>
                </a:solidFill>
                <a:latin typeface="ヒラギノ角ゴ ProN W3" charset="-128"/>
                <a:ea typeface="ヒラギノ角ゴ ProN W3" charset="-128"/>
                <a:cs typeface="ヒラギノ角ゴ ProN W3" charset="-128"/>
                <a:sym typeface="ヒラギノ角ゴ ProN W3" charset="-128"/>
              </a:rPr>
              <a:t>Laser profile at IP</a:t>
            </a:r>
            <a:endParaRPr kumimoji="0" lang="en-US" altLang="ja-JP" b="1" dirty="0">
              <a:solidFill>
                <a:srgbClr val="0000FF"/>
              </a:solidFill>
            </a:endParaRPr>
          </a:p>
        </p:txBody>
      </p:sp>
      <p:pic>
        <p:nvPicPr>
          <p:cNvPr id="55298" name="Picture 1" descr="image.png"/>
          <p:cNvPicPr>
            <a:picLocks noChangeAspect="1"/>
          </p:cNvPicPr>
          <p:nvPr/>
        </p:nvPicPr>
        <p:blipFill>
          <a:blip r:embed="rId2"/>
          <a:srcRect/>
          <a:stretch>
            <a:fillRect/>
          </a:stretch>
        </p:blipFill>
        <p:spPr bwMode="auto">
          <a:xfrm>
            <a:off x="1931231" y="1749080"/>
            <a:ext cx="3783822" cy="1885941"/>
          </a:xfrm>
          <a:prstGeom prst="rect">
            <a:avLst/>
          </a:prstGeom>
          <a:noFill/>
          <a:ln w="12700">
            <a:noFill/>
            <a:miter lim="0"/>
            <a:headEnd/>
            <a:tailEnd/>
          </a:ln>
        </p:spPr>
      </p:pic>
      <p:sp>
        <p:nvSpPr>
          <p:cNvPr id="55299" name="AutoShape 2"/>
          <p:cNvSpPr>
            <a:spLocks noChangeAspect="1"/>
          </p:cNvSpPr>
          <p:nvPr/>
        </p:nvSpPr>
        <p:spPr bwMode="auto">
          <a:xfrm>
            <a:off x="1112694" y="1727200"/>
            <a:ext cx="2700217" cy="2616200"/>
          </a:xfrm>
          <a:custGeom>
            <a:avLst/>
            <a:gdLst>
              <a:gd name="T0" fmla="*/ 122822780 w 21600"/>
              <a:gd name="T1" fmla="*/ 115322635 h 21600"/>
              <a:gd name="T2" fmla="*/ 122822780 w 21600"/>
              <a:gd name="T3" fmla="*/ 115322635 h 21600"/>
              <a:gd name="T4" fmla="*/ 122822780 w 21600"/>
              <a:gd name="T5" fmla="*/ 115322635 h 21600"/>
              <a:gd name="T6" fmla="*/ 122822780 w 21600"/>
              <a:gd name="T7" fmla="*/ 115322635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solidFill>
            <a:srgbClr val="FFFFFF"/>
          </a:solidFill>
          <a:ln w="12700">
            <a:noFill/>
            <a:miter lim="0"/>
            <a:headEnd/>
            <a:tailEnd/>
          </a:ln>
        </p:spPr>
        <p:txBody>
          <a:bodyPr lIns="0" tIns="0" rIns="0" bIns="0" anchor="ctr">
            <a:prstTxWarp prst="textNoShape">
              <a:avLst/>
            </a:prstTxWarp>
          </a:bodyPr>
          <a:lstStyle/>
          <a:p>
            <a:pPr defTabSz="1007943"/>
            <a:endParaRPr lang="ja-JP" altLang="en-US" sz="2000" dirty="0">
              <a:solidFill>
                <a:schemeClr val="tx1"/>
              </a:solidFill>
              <a:ea typeface="Arial" charset="0"/>
              <a:cs typeface="Arial" charset="0"/>
              <a:sym typeface="Arial" charset="0"/>
            </a:endParaRPr>
          </a:p>
        </p:txBody>
      </p:sp>
      <p:grpSp>
        <p:nvGrpSpPr>
          <p:cNvPr id="46" name="図形グループ 45"/>
          <p:cNvGrpSpPr/>
          <p:nvPr/>
        </p:nvGrpSpPr>
        <p:grpSpPr>
          <a:xfrm>
            <a:off x="-598247" y="2204474"/>
            <a:ext cx="4355403" cy="1826818"/>
            <a:chOff x="-598247" y="2407674"/>
            <a:chExt cx="4355403" cy="1826818"/>
          </a:xfrm>
        </p:grpSpPr>
        <p:sp>
          <p:nvSpPr>
            <p:cNvPr id="55301" name="Line 4"/>
            <p:cNvSpPr>
              <a:spLocks noChangeShapeType="1"/>
            </p:cNvSpPr>
            <p:nvPr/>
          </p:nvSpPr>
          <p:spPr bwMode="auto">
            <a:xfrm>
              <a:off x="1052254" y="2687889"/>
              <a:ext cx="772608" cy="1548"/>
            </a:xfrm>
            <a:prstGeom prst="line">
              <a:avLst/>
            </a:prstGeom>
            <a:noFill/>
            <a:ln w="28575">
              <a:solidFill>
                <a:srgbClr val="FF0000"/>
              </a:solidFill>
              <a:round/>
              <a:headEnd/>
              <a:tailEnd type="triangle" w="med" len="med"/>
            </a:ln>
          </p:spPr>
          <p:txBody>
            <a:bodyPr lIns="100794" tIns="50397" rIns="100794" bIns="50397">
              <a:prstTxWarp prst="textNoShape">
                <a:avLst/>
              </a:prstTxWarp>
            </a:bodyPr>
            <a:lstStyle/>
            <a:p>
              <a:endParaRPr lang="ja-JP" altLang="en-US"/>
            </a:p>
          </p:txBody>
        </p:sp>
        <p:sp>
          <p:nvSpPr>
            <p:cNvPr id="55302" name="AutoShape 5"/>
            <p:cNvSpPr>
              <a:spLocks/>
            </p:cNvSpPr>
            <p:nvPr/>
          </p:nvSpPr>
          <p:spPr bwMode="auto">
            <a:xfrm>
              <a:off x="350868" y="2618223"/>
              <a:ext cx="2528395" cy="140882"/>
            </a:xfrm>
            <a:custGeom>
              <a:avLst/>
              <a:gdLst>
                <a:gd name="T0" fmla="*/ 155566563 w 21600"/>
                <a:gd name="T1" fmla="*/ 483085 h 21600"/>
                <a:gd name="T2" fmla="*/ 155566563 w 21600"/>
                <a:gd name="T3" fmla="*/ 483085 h 21600"/>
                <a:gd name="T4" fmla="*/ 155566563 w 21600"/>
                <a:gd name="T5" fmla="*/ 483085 h 21600"/>
                <a:gd name="T6" fmla="*/ 155566563 w 21600"/>
                <a:gd name="T7" fmla="*/ 483085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solidFill>
              <a:srgbClr val="FF0000"/>
            </a:solidFill>
            <a:ln w="12700">
              <a:noFill/>
              <a:miter lim="0"/>
              <a:headEnd/>
              <a:tailEnd/>
            </a:ln>
          </p:spPr>
          <p:txBody>
            <a:bodyPr lIns="0" tIns="0" rIns="0" bIns="0" anchor="ctr">
              <a:prstTxWarp prst="textNoShape">
                <a:avLst/>
              </a:prstTxWarp>
            </a:bodyPr>
            <a:lstStyle/>
            <a:p>
              <a:pPr defTabSz="1007943"/>
              <a:endParaRPr lang="ja-JP" altLang="en-US" sz="2000" dirty="0">
                <a:ea typeface="Arial" charset="0"/>
                <a:cs typeface="Arial" charset="0"/>
                <a:sym typeface="Arial" charset="0"/>
              </a:endParaRPr>
            </a:p>
          </p:txBody>
        </p:sp>
        <p:sp>
          <p:nvSpPr>
            <p:cNvPr id="55303" name="AutoShape 6"/>
            <p:cNvSpPr>
              <a:spLocks/>
            </p:cNvSpPr>
            <p:nvPr/>
          </p:nvSpPr>
          <p:spPr bwMode="auto">
            <a:xfrm rot="1521105">
              <a:off x="200682" y="3204971"/>
              <a:ext cx="2803994" cy="125400"/>
            </a:xfrm>
            <a:custGeom>
              <a:avLst/>
              <a:gdLst>
                <a:gd name="T0" fmla="*/ 191328854 w 21600"/>
                <a:gd name="T1" fmla="*/ 382752 h 21600"/>
                <a:gd name="T2" fmla="*/ 191328854 w 21600"/>
                <a:gd name="T3" fmla="*/ 382752 h 21600"/>
                <a:gd name="T4" fmla="*/ 191328854 w 21600"/>
                <a:gd name="T5" fmla="*/ 382752 h 21600"/>
                <a:gd name="T6" fmla="*/ 191328854 w 21600"/>
                <a:gd name="T7" fmla="*/ 382752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solidFill>
              <a:srgbClr val="FF0000"/>
            </a:solidFill>
            <a:ln w="12700">
              <a:noFill/>
              <a:miter lim="0"/>
              <a:headEnd/>
              <a:tailEnd/>
            </a:ln>
          </p:spPr>
          <p:txBody>
            <a:bodyPr lIns="0" tIns="0" rIns="0" bIns="0" anchor="ctr">
              <a:prstTxWarp prst="textNoShape">
                <a:avLst/>
              </a:prstTxWarp>
            </a:bodyPr>
            <a:lstStyle/>
            <a:p>
              <a:pPr defTabSz="1007943"/>
              <a:endParaRPr lang="ja-JP" altLang="en-US" sz="2000" dirty="0">
                <a:ea typeface="Arial" charset="0"/>
                <a:cs typeface="Arial" charset="0"/>
                <a:sym typeface="Arial" charset="0"/>
              </a:endParaRPr>
            </a:p>
          </p:txBody>
        </p:sp>
        <p:sp>
          <p:nvSpPr>
            <p:cNvPr id="55304" name="AutoShape 7"/>
            <p:cNvSpPr>
              <a:spLocks/>
            </p:cNvSpPr>
            <p:nvPr/>
          </p:nvSpPr>
          <p:spPr bwMode="auto">
            <a:xfrm rot="9195090">
              <a:off x="208423" y="3248320"/>
              <a:ext cx="2738966" cy="140882"/>
            </a:xfrm>
            <a:custGeom>
              <a:avLst/>
              <a:gdLst>
                <a:gd name="T0" fmla="*/ 182557442 w 21600"/>
                <a:gd name="T1" fmla="*/ 483095 h 21600"/>
                <a:gd name="T2" fmla="*/ 182557442 w 21600"/>
                <a:gd name="T3" fmla="*/ 483095 h 21600"/>
                <a:gd name="T4" fmla="*/ 182557442 w 21600"/>
                <a:gd name="T5" fmla="*/ 483095 h 21600"/>
                <a:gd name="T6" fmla="*/ 182557442 w 21600"/>
                <a:gd name="T7" fmla="*/ 483095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solidFill>
              <a:srgbClr val="FF0000"/>
            </a:solidFill>
            <a:ln w="12700">
              <a:noFill/>
              <a:miter lim="0"/>
              <a:headEnd/>
              <a:tailEnd/>
            </a:ln>
          </p:spPr>
          <p:txBody>
            <a:bodyPr lIns="0" tIns="0" rIns="0" bIns="0" anchor="ctr">
              <a:prstTxWarp prst="textNoShape">
                <a:avLst/>
              </a:prstTxWarp>
            </a:bodyPr>
            <a:lstStyle/>
            <a:p>
              <a:pPr defTabSz="1007943"/>
              <a:endParaRPr lang="ja-JP" altLang="en-US" sz="2000" dirty="0">
                <a:ea typeface="Arial" charset="0"/>
                <a:cs typeface="Arial" charset="0"/>
                <a:sym typeface="Arial" charset="0"/>
              </a:endParaRPr>
            </a:p>
          </p:txBody>
        </p:sp>
        <p:sp>
          <p:nvSpPr>
            <p:cNvPr id="55305" name="AutoShape 8"/>
            <p:cNvSpPr>
              <a:spLocks/>
            </p:cNvSpPr>
            <p:nvPr/>
          </p:nvSpPr>
          <p:spPr bwMode="auto">
            <a:xfrm rot="1200000">
              <a:off x="209972" y="2407674"/>
              <a:ext cx="139348" cy="561978"/>
            </a:xfrm>
            <a:custGeom>
              <a:avLst/>
              <a:gdLst>
                <a:gd name="T0" fmla="*/ 472533 w 21600"/>
                <a:gd name="T1" fmla="*/ 7686988 h 21600"/>
                <a:gd name="T2" fmla="*/ 472533 w 21600"/>
                <a:gd name="T3" fmla="*/ 7686988 h 21600"/>
                <a:gd name="T4" fmla="*/ 472533 w 21600"/>
                <a:gd name="T5" fmla="*/ 7686988 h 21600"/>
                <a:gd name="T6" fmla="*/ 472533 w 21600"/>
                <a:gd name="T7" fmla="*/ 7686988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solidFill>
              <a:srgbClr val="BBE0E3"/>
            </a:solidFill>
            <a:ln w="9525">
              <a:solidFill>
                <a:srgbClr val="000000"/>
              </a:solidFill>
              <a:round/>
              <a:headEnd/>
              <a:tailEnd/>
            </a:ln>
          </p:spPr>
          <p:txBody>
            <a:bodyPr lIns="0" tIns="0" rIns="0" bIns="0" anchor="ctr">
              <a:prstTxWarp prst="textNoShape">
                <a:avLst/>
              </a:prstTxWarp>
            </a:bodyPr>
            <a:lstStyle/>
            <a:p>
              <a:pPr defTabSz="1007943"/>
              <a:endParaRPr lang="ja-JP" altLang="en-US" sz="2000" dirty="0">
                <a:ea typeface="Arial" charset="0"/>
                <a:cs typeface="Arial" charset="0"/>
                <a:sym typeface="Arial" charset="0"/>
              </a:endParaRPr>
            </a:p>
          </p:txBody>
        </p:sp>
        <p:sp>
          <p:nvSpPr>
            <p:cNvPr id="55306" name="AutoShape 9"/>
            <p:cNvSpPr>
              <a:spLocks/>
            </p:cNvSpPr>
            <p:nvPr/>
          </p:nvSpPr>
          <p:spPr bwMode="auto">
            <a:xfrm rot="9599999">
              <a:off x="2809589" y="2407674"/>
              <a:ext cx="139348" cy="561978"/>
            </a:xfrm>
            <a:custGeom>
              <a:avLst/>
              <a:gdLst>
                <a:gd name="T0" fmla="*/ 472533 w 21600"/>
                <a:gd name="T1" fmla="*/ 7686988 h 21600"/>
                <a:gd name="T2" fmla="*/ 472533 w 21600"/>
                <a:gd name="T3" fmla="*/ 7686988 h 21600"/>
                <a:gd name="T4" fmla="*/ 472533 w 21600"/>
                <a:gd name="T5" fmla="*/ 7686988 h 21600"/>
                <a:gd name="T6" fmla="*/ 472533 w 21600"/>
                <a:gd name="T7" fmla="*/ 7686988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solidFill>
              <a:srgbClr val="BBE0E3"/>
            </a:solidFill>
            <a:ln w="9525">
              <a:solidFill>
                <a:srgbClr val="000000"/>
              </a:solidFill>
              <a:round/>
              <a:headEnd/>
              <a:tailEnd/>
            </a:ln>
          </p:spPr>
          <p:txBody>
            <a:bodyPr lIns="0" tIns="0" rIns="0" bIns="0" anchor="ctr">
              <a:prstTxWarp prst="textNoShape">
                <a:avLst/>
              </a:prstTxWarp>
            </a:bodyPr>
            <a:lstStyle/>
            <a:p>
              <a:pPr defTabSz="1007943"/>
              <a:endParaRPr lang="ja-JP" altLang="en-US" sz="2000" dirty="0">
                <a:ea typeface="Arial" charset="0"/>
                <a:cs typeface="Arial" charset="0"/>
                <a:sym typeface="Arial" charset="0"/>
              </a:endParaRPr>
            </a:p>
          </p:txBody>
        </p:sp>
        <p:sp>
          <p:nvSpPr>
            <p:cNvPr id="55307" name="AutoShape 10"/>
            <p:cNvSpPr>
              <a:spLocks/>
            </p:cNvSpPr>
            <p:nvPr/>
          </p:nvSpPr>
          <p:spPr bwMode="auto">
            <a:xfrm rot="5400000">
              <a:off x="869729" y="3275597"/>
              <a:ext cx="210549" cy="1334646"/>
            </a:xfrm>
            <a:prstGeom prst="triangle">
              <a:avLst>
                <a:gd name="adj" fmla="val 50000"/>
              </a:avLst>
            </a:prstGeom>
            <a:solidFill>
              <a:srgbClr val="FF0000"/>
            </a:solidFill>
            <a:ln w="12700">
              <a:noFill/>
              <a:miter lim="0"/>
              <a:headEnd/>
              <a:tailEnd/>
            </a:ln>
          </p:spPr>
          <p:txBody>
            <a:bodyPr lIns="0" tIns="0" rIns="0" bIns="0" anchor="ctr">
              <a:prstTxWarp prst="textNoShape">
                <a:avLst/>
              </a:prstTxWarp>
            </a:bodyPr>
            <a:lstStyle/>
            <a:p>
              <a:pPr defTabSz="1007943"/>
              <a:endParaRPr lang="ja-JP" altLang="en-US" sz="2000" dirty="0">
                <a:ea typeface="Arial" charset="0"/>
                <a:cs typeface="Arial" charset="0"/>
                <a:sym typeface="Arial" charset="0"/>
              </a:endParaRPr>
            </a:p>
          </p:txBody>
        </p:sp>
        <p:sp>
          <p:nvSpPr>
            <p:cNvPr id="55308" name="AutoShape 11"/>
            <p:cNvSpPr>
              <a:spLocks/>
            </p:cNvSpPr>
            <p:nvPr/>
          </p:nvSpPr>
          <p:spPr bwMode="auto">
            <a:xfrm rot="16200000">
              <a:off x="2041115" y="3275597"/>
              <a:ext cx="210549" cy="1334646"/>
            </a:xfrm>
            <a:prstGeom prst="triangle">
              <a:avLst>
                <a:gd name="adj" fmla="val 50000"/>
              </a:avLst>
            </a:prstGeom>
            <a:solidFill>
              <a:srgbClr val="FF0000"/>
            </a:solidFill>
            <a:ln w="12700">
              <a:noFill/>
              <a:miter lim="0"/>
              <a:headEnd/>
              <a:tailEnd/>
            </a:ln>
          </p:spPr>
          <p:txBody>
            <a:bodyPr lIns="0" tIns="0" rIns="0" bIns="0" anchor="ctr">
              <a:prstTxWarp prst="textNoShape">
                <a:avLst/>
              </a:prstTxWarp>
            </a:bodyPr>
            <a:lstStyle/>
            <a:p>
              <a:pPr defTabSz="1007943"/>
              <a:endParaRPr lang="ja-JP" altLang="en-US" sz="2000" dirty="0">
                <a:ea typeface="Arial" charset="0"/>
                <a:cs typeface="Arial" charset="0"/>
                <a:sym typeface="Arial" charset="0"/>
              </a:endParaRPr>
            </a:p>
          </p:txBody>
        </p:sp>
        <p:sp>
          <p:nvSpPr>
            <p:cNvPr id="55309" name="AutoShape 12"/>
            <p:cNvSpPr>
              <a:spLocks/>
            </p:cNvSpPr>
            <p:nvPr/>
          </p:nvSpPr>
          <p:spPr bwMode="auto">
            <a:xfrm rot="9599999">
              <a:off x="225017" y="3672513"/>
              <a:ext cx="139348" cy="561979"/>
            </a:xfrm>
            <a:custGeom>
              <a:avLst/>
              <a:gdLst>
                <a:gd name="T0" fmla="*/ 472533 w 21600"/>
                <a:gd name="T1" fmla="*/ 7687028 h 21600"/>
                <a:gd name="T2" fmla="*/ 472533 w 21600"/>
                <a:gd name="T3" fmla="*/ 7687028 h 21600"/>
                <a:gd name="T4" fmla="*/ 472533 w 21600"/>
                <a:gd name="T5" fmla="*/ 7687028 h 21600"/>
                <a:gd name="T6" fmla="*/ 472533 w 21600"/>
                <a:gd name="T7" fmla="*/ 7687028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solidFill>
              <a:srgbClr val="BBE0E3"/>
            </a:solidFill>
            <a:ln w="9525">
              <a:solidFill>
                <a:srgbClr val="000000"/>
              </a:solidFill>
              <a:round/>
              <a:headEnd/>
              <a:tailEnd/>
            </a:ln>
          </p:spPr>
          <p:txBody>
            <a:bodyPr lIns="0" tIns="0" rIns="0" bIns="0" anchor="ctr">
              <a:prstTxWarp prst="textNoShape">
                <a:avLst/>
              </a:prstTxWarp>
            </a:bodyPr>
            <a:lstStyle/>
            <a:p>
              <a:pPr defTabSz="1007943"/>
              <a:endParaRPr lang="ja-JP" altLang="en-US" sz="2000" dirty="0">
                <a:ea typeface="Arial" charset="0"/>
                <a:cs typeface="Arial" charset="0"/>
                <a:sym typeface="Arial" charset="0"/>
              </a:endParaRPr>
            </a:p>
          </p:txBody>
        </p:sp>
        <p:sp>
          <p:nvSpPr>
            <p:cNvPr id="55310" name="AutoShape 13"/>
            <p:cNvSpPr>
              <a:spLocks/>
            </p:cNvSpPr>
            <p:nvPr/>
          </p:nvSpPr>
          <p:spPr bwMode="auto">
            <a:xfrm rot="1200000">
              <a:off x="2739915" y="3602846"/>
              <a:ext cx="139348" cy="561978"/>
            </a:xfrm>
            <a:custGeom>
              <a:avLst/>
              <a:gdLst>
                <a:gd name="T0" fmla="*/ 472533 w 21600"/>
                <a:gd name="T1" fmla="*/ 7686988 h 21600"/>
                <a:gd name="T2" fmla="*/ 472533 w 21600"/>
                <a:gd name="T3" fmla="*/ 7686988 h 21600"/>
                <a:gd name="T4" fmla="*/ 472533 w 21600"/>
                <a:gd name="T5" fmla="*/ 7686988 h 21600"/>
                <a:gd name="T6" fmla="*/ 472533 w 21600"/>
                <a:gd name="T7" fmla="*/ 7686988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solidFill>
              <a:srgbClr val="BBE0E3"/>
            </a:solidFill>
            <a:ln w="9525">
              <a:solidFill>
                <a:srgbClr val="000000"/>
              </a:solidFill>
              <a:round/>
              <a:headEnd/>
              <a:tailEnd/>
            </a:ln>
          </p:spPr>
          <p:txBody>
            <a:bodyPr lIns="0" tIns="0" rIns="0" bIns="0" anchor="ctr">
              <a:prstTxWarp prst="textNoShape">
                <a:avLst/>
              </a:prstTxWarp>
            </a:bodyPr>
            <a:lstStyle/>
            <a:p>
              <a:pPr defTabSz="1007943"/>
              <a:endParaRPr lang="ja-JP" altLang="en-US" sz="2000" dirty="0">
                <a:ea typeface="Arial" charset="0"/>
                <a:cs typeface="Arial" charset="0"/>
                <a:sym typeface="Arial" charset="0"/>
              </a:endParaRPr>
            </a:p>
          </p:txBody>
        </p:sp>
        <p:sp>
          <p:nvSpPr>
            <p:cNvPr id="55311" name="AutoShape 14"/>
            <p:cNvSpPr>
              <a:spLocks/>
            </p:cNvSpPr>
            <p:nvPr/>
          </p:nvSpPr>
          <p:spPr bwMode="auto">
            <a:xfrm rot="5400000">
              <a:off x="987240" y="3803387"/>
              <a:ext cx="280215" cy="267857"/>
            </a:xfrm>
            <a:prstGeom prst="triangle">
              <a:avLst>
                <a:gd name="adj" fmla="val 50000"/>
              </a:avLst>
            </a:prstGeom>
            <a:solidFill>
              <a:srgbClr val="FF0000"/>
            </a:solidFill>
            <a:ln w="12700">
              <a:noFill/>
              <a:miter lim="0"/>
              <a:headEnd/>
              <a:tailEnd/>
            </a:ln>
          </p:spPr>
          <p:txBody>
            <a:bodyPr lIns="0" tIns="0" rIns="0" bIns="0" anchor="ctr">
              <a:prstTxWarp prst="textNoShape">
                <a:avLst/>
              </a:prstTxWarp>
            </a:bodyPr>
            <a:lstStyle/>
            <a:p>
              <a:pPr defTabSz="1007943"/>
              <a:endParaRPr lang="ja-JP" altLang="en-US" sz="2000" dirty="0">
                <a:ea typeface="Arial" charset="0"/>
                <a:cs typeface="Arial" charset="0"/>
                <a:sym typeface="Arial" charset="0"/>
              </a:endParaRPr>
            </a:p>
          </p:txBody>
        </p:sp>
        <p:sp>
          <p:nvSpPr>
            <p:cNvPr id="55312" name="AutoShape 15"/>
            <p:cNvSpPr>
              <a:spLocks/>
            </p:cNvSpPr>
            <p:nvPr/>
          </p:nvSpPr>
          <p:spPr bwMode="auto">
            <a:xfrm rot="17433541">
              <a:off x="1869778" y="3320063"/>
              <a:ext cx="280215" cy="280244"/>
            </a:xfrm>
            <a:prstGeom prst="triangle">
              <a:avLst>
                <a:gd name="adj" fmla="val 50000"/>
              </a:avLst>
            </a:prstGeom>
            <a:solidFill>
              <a:srgbClr val="FF0000"/>
            </a:solidFill>
            <a:ln w="12700">
              <a:noFill/>
              <a:miter lim="0"/>
              <a:headEnd/>
              <a:tailEnd/>
            </a:ln>
          </p:spPr>
          <p:txBody>
            <a:bodyPr lIns="0" tIns="0" rIns="0" bIns="0" anchor="ctr">
              <a:prstTxWarp prst="textNoShape">
                <a:avLst/>
              </a:prstTxWarp>
            </a:bodyPr>
            <a:lstStyle/>
            <a:p>
              <a:pPr defTabSz="1007943"/>
              <a:endParaRPr lang="ja-JP" altLang="en-US" sz="2000" dirty="0">
                <a:ea typeface="Arial" charset="0"/>
                <a:cs typeface="Arial" charset="0"/>
                <a:sym typeface="Arial" charset="0"/>
              </a:endParaRPr>
            </a:p>
          </p:txBody>
        </p:sp>
        <p:sp>
          <p:nvSpPr>
            <p:cNvPr id="55313" name="AutoShape 16"/>
            <p:cNvSpPr>
              <a:spLocks/>
            </p:cNvSpPr>
            <p:nvPr/>
          </p:nvSpPr>
          <p:spPr bwMode="auto">
            <a:xfrm rot="14786554">
              <a:off x="1882165" y="2980523"/>
              <a:ext cx="280215" cy="246182"/>
            </a:xfrm>
            <a:prstGeom prst="triangle">
              <a:avLst>
                <a:gd name="adj" fmla="val 50000"/>
              </a:avLst>
            </a:prstGeom>
            <a:solidFill>
              <a:srgbClr val="FF0000"/>
            </a:solidFill>
            <a:ln w="12700">
              <a:noFill/>
              <a:miter lim="0"/>
              <a:headEnd/>
              <a:tailEnd/>
            </a:ln>
          </p:spPr>
          <p:txBody>
            <a:bodyPr lIns="0" tIns="0" rIns="0" bIns="0" anchor="ctr">
              <a:prstTxWarp prst="textNoShape">
                <a:avLst/>
              </a:prstTxWarp>
            </a:bodyPr>
            <a:lstStyle/>
            <a:p>
              <a:pPr defTabSz="1007943"/>
              <a:endParaRPr lang="ja-JP" altLang="en-US" sz="2000" dirty="0">
                <a:ea typeface="Arial" charset="0"/>
                <a:cs typeface="Arial" charset="0"/>
                <a:sym typeface="Arial" charset="0"/>
              </a:endParaRPr>
            </a:p>
          </p:txBody>
        </p:sp>
        <p:sp>
          <p:nvSpPr>
            <p:cNvPr id="55314" name="AutoShape 17"/>
            <p:cNvSpPr>
              <a:spLocks/>
            </p:cNvSpPr>
            <p:nvPr/>
          </p:nvSpPr>
          <p:spPr bwMode="auto">
            <a:xfrm rot="5400000">
              <a:off x="1183102" y="2570640"/>
              <a:ext cx="280215" cy="226054"/>
            </a:xfrm>
            <a:prstGeom prst="triangle">
              <a:avLst>
                <a:gd name="adj" fmla="val 50000"/>
              </a:avLst>
            </a:prstGeom>
            <a:solidFill>
              <a:srgbClr val="FF0000"/>
            </a:solidFill>
            <a:ln w="12700">
              <a:noFill/>
              <a:miter lim="0"/>
              <a:headEnd/>
              <a:tailEnd/>
            </a:ln>
          </p:spPr>
          <p:txBody>
            <a:bodyPr lIns="0" tIns="0" rIns="0" bIns="0" anchor="ctr">
              <a:prstTxWarp prst="textNoShape">
                <a:avLst/>
              </a:prstTxWarp>
            </a:bodyPr>
            <a:lstStyle/>
            <a:p>
              <a:pPr defTabSz="1007943"/>
              <a:endParaRPr lang="ja-JP" altLang="en-US" sz="2000" dirty="0">
                <a:ea typeface="Arial" charset="0"/>
                <a:cs typeface="Arial" charset="0"/>
                <a:sym typeface="Arial" charset="0"/>
              </a:endParaRPr>
            </a:p>
          </p:txBody>
        </p:sp>
        <p:sp>
          <p:nvSpPr>
            <p:cNvPr id="55315" name="Line 18"/>
            <p:cNvSpPr>
              <a:spLocks noChangeShapeType="1"/>
            </p:cNvSpPr>
            <p:nvPr/>
          </p:nvSpPr>
          <p:spPr bwMode="auto">
            <a:xfrm>
              <a:off x="-598247" y="2689438"/>
              <a:ext cx="808219" cy="1547"/>
            </a:xfrm>
            <a:prstGeom prst="line">
              <a:avLst/>
            </a:prstGeom>
            <a:noFill/>
            <a:ln w="57150">
              <a:solidFill>
                <a:srgbClr val="FF0000"/>
              </a:solidFill>
              <a:round/>
              <a:headEnd/>
              <a:tailEnd type="triangle" w="med" len="med"/>
            </a:ln>
          </p:spPr>
          <p:txBody>
            <a:bodyPr lIns="100794" tIns="50397" rIns="100794" bIns="50397">
              <a:prstTxWarp prst="textNoShape">
                <a:avLst/>
              </a:prstTxWarp>
            </a:bodyPr>
            <a:lstStyle/>
            <a:p>
              <a:endParaRPr lang="ja-JP" altLang="en-US"/>
            </a:p>
          </p:txBody>
        </p:sp>
        <p:sp>
          <p:nvSpPr>
            <p:cNvPr id="55316" name="Line 19"/>
            <p:cNvSpPr>
              <a:spLocks noChangeShapeType="1"/>
            </p:cNvSpPr>
            <p:nvPr/>
          </p:nvSpPr>
          <p:spPr bwMode="auto">
            <a:xfrm>
              <a:off x="2950486" y="2694082"/>
              <a:ext cx="806670" cy="1548"/>
            </a:xfrm>
            <a:prstGeom prst="line">
              <a:avLst/>
            </a:prstGeom>
            <a:noFill/>
            <a:ln w="57150">
              <a:solidFill>
                <a:srgbClr val="FF0000"/>
              </a:solidFill>
              <a:round/>
              <a:headEnd/>
              <a:tailEnd type="triangle" w="med" len="med"/>
            </a:ln>
          </p:spPr>
          <p:txBody>
            <a:bodyPr lIns="100794" tIns="50397" rIns="100794" bIns="50397">
              <a:prstTxWarp prst="textNoShape">
                <a:avLst/>
              </a:prstTxWarp>
            </a:bodyPr>
            <a:lstStyle/>
            <a:p>
              <a:endParaRPr lang="ja-JP" altLang="en-US"/>
            </a:p>
          </p:txBody>
        </p:sp>
      </p:grpSp>
      <p:sp>
        <p:nvSpPr>
          <p:cNvPr id="37" name="AutoShape 32"/>
          <p:cNvSpPr>
            <a:spLocks/>
          </p:cNvSpPr>
          <p:nvPr/>
        </p:nvSpPr>
        <p:spPr bwMode="auto">
          <a:xfrm>
            <a:off x="838200" y="746866"/>
            <a:ext cx="7315200" cy="1107334"/>
          </a:xfrm>
          <a:custGeom>
            <a:avLst/>
            <a:gdLst>
              <a:gd name="T0" fmla="*/ 424017222 w 21600"/>
              <a:gd name="T1" fmla="*/ 4838700 h 21600"/>
              <a:gd name="T2" fmla="*/ 424017222 w 21600"/>
              <a:gd name="T3" fmla="*/ 4838700 h 21600"/>
              <a:gd name="T4" fmla="*/ 424017222 w 21600"/>
              <a:gd name="T5" fmla="*/ 4838700 h 21600"/>
              <a:gd name="T6" fmla="*/ 424017222 w 21600"/>
              <a:gd name="T7" fmla="*/ 483870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noFill/>
          <a:ln w="12700">
            <a:noFill/>
            <a:miter lim="0"/>
            <a:headEnd/>
            <a:tailEnd/>
          </a:ln>
        </p:spPr>
        <p:txBody>
          <a:bodyPr lIns="55997" tIns="55997" rIns="55997" bIns="55997">
            <a:prstTxWarp prst="textNoShape">
              <a:avLst/>
            </a:prstTxWarp>
          </a:bodyPr>
          <a:lstStyle/>
          <a:p>
            <a:pPr defTabSz="1007943"/>
            <a:r>
              <a:rPr lang="en-US" altLang="ja-JP" sz="2800" b="1" dirty="0" err="1" smtClean="0">
                <a:solidFill>
                  <a:schemeClr val="tx1"/>
                </a:solidFill>
                <a:latin typeface="ヒラギノ角ゴ ProN W3" charset="-128"/>
                <a:ea typeface="ヒラギノ角ゴ ProN W3" charset="-128"/>
                <a:cs typeface="ヒラギノ角ゴ ProN W3" charset="-128"/>
                <a:sym typeface="ヒラギノ角ゴ ProN W3" charset="-128"/>
              </a:rPr>
              <a:t>Proflie</a:t>
            </a:r>
            <a:r>
              <a:rPr lang="en-US" altLang="ja-JP" sz="2800" b="1" dirty="0" smtClean="0">
                <a:solidFill>
                  <a:schemeClr val="tx1"/>
                </a:solidFill>
                <a:latin typeface="ヒラギノ角ゴ ProN W3" charset="-128"/>
                <a:ea typeface="ヒラギノ角ゴ ProN W3" charset="-128"/>
                <a:cs typeface="ヒラギノ角ゴ ProN W3" charset="-128"/>
                <a:sym typeface="ヒラギノ角ゴ ProN W3" charset="-128"/>
              </a:rPr>
              <a:t> measurement </a:t>
            </a:r>
          </a:p>
          <a:p>
            <a:pPr defTabSz="1007943"/>
            <a:r>
              <a:rPr lang="en-US" altLang="ja-JP" sz="2800" b="1" dirty="0" smtClean="0">
                <a:solidFill>
                  <a:schemeClr val="tx1"/>
                </a:solidFill>
                <a:latin typeface="ヒラギノ角ゴ ProN W3" charset="-128"/>
                <a:ea typeface="ヒラギノ角ゴ ProN W3" charset="-128"/>
                <a:cs typeface="ヒラギノ角ゴ ProN W3" charset="-128"/>
                <a:sym typeface="ヒラギノ角ゴ ProN W3" charset="-128"/>
              </a:rPr>
              <a:t>of transmission light </a:t>
            </a:r>
            <a:endParaRPr lang="en-US" altLang="ja-JP" sz="2800" b="1" dirty="0">
              <a:solidFill>
                <a:schemeClr val="tx1"/>
              </a:solidFill>
            </a:endParaRPr>
          </a:p>
        </p:txBody>
      </p:sp>
      <p:sp>
        <p:nvSpPr>
          <p:cNvPr id="55317" name="AutoShape 20"/>
          <p:cNvSpPr>
            <a:spLocks/>
          </p:cNvSpPr>
          <p:nvPr/>
        </p:nvSpPr>
        <p:spPr bwMode="auto">
          <a:xfrm rot="1799999">
            <a:off x="6041300" y="2349972"/>
            <a:ext cx="3001778" cy="998949"/>
          </a:xfrm>
          <a:custGeom>
            <a:avLst/>
            <a:gdLst>
              <a:gd name="T0" fmla="*/ 221826397 w 21600"/>
              <a:gd name="T1" fmla="*/ 24571606 h 21600"/>
              <a:gd name="T2" fmla="*/ 221826397 w 21600"/>
              <a:gd name="T3" fmla="*/ 24571606 h 21600"/>
              <a:gd name="T4" fmla="*/ 221826397 w 21600"/>
              <a:gd name="T5" fmla="*/ 24571606 h 21600"/>
              <a:gd name="T6" fmla="*/ 221826397 w 21600"/>
              <a:gd name="T7" fmla="*/ 2457160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0800" y="0"/>
                </a:moveTo>
                <a:lnTo>
                  <a:pt x="10800" y="0"/>
                </a:ln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lose/>
              </a:path>
            </a:pathLst>
          </a:custGeom>
          <a:solidFill>
            <a:srgbClr val="FF33CC"/>
          </a:solidFill>
          <a:ln w="12700">
            <a:noFill/>
            <a:miter lim="0"/>
            <a:headEnd/>
            <a:tailEnd/>
          </a:ln>
        </p:spPr>
        <p:txBody>
          <a:bodyPr lIns="0" tIns="0" rIns="0" bIns="0" anchor="ctr">
            <a:prstTxWarp prst="textNoShape">
              <a:avLst/>
            </a:prstTxWarp>
          </a:bodyPr>
          <a:lstStyle/>
          <a:p>
            <a:pPr algn="ctr" defTabSz="1007943"/>
            <a:endParaRPr lang="ja-JP" altLang="en-US" sz="2000" b="1" dirty="0">
              <a:solidFill>
                <a:srgbClr val="FF0000"/>
              </a:solidFill>
              <a:ea typeface="Arial" charset="0"/>
              <a:cs typeface="Arial" charset="0"/>
              <a:sym typeface="Arial" charset="0"/>
            </a:endParaRPr>
          </a:p>
        </p:txBody>
      </p:sp>
      <p:sp>
        <p:nvSpPr>
          <p:cNvPr id="55318" name="Line 21"/>
          <p:cNvSpPr>
            <a:spLocks noChangeShapeType="1"/>
          </p:cNvSpPr>
          <p:nvPr/>
        </p:nvSpPr>
        <p:spPr bwMode="auto">
          <a:xfrm>
            <a:off x="5902757" y="2839441"/>
            <a:ext cx="3489758" cy="0"/>
          </a:xfrm>
          <a:prstGeom prst="line">
            <a:avLst/>
          </a:prstGeom>
          <a:noFill/>
          <a:ln w="12700">
            <a:solidFill>
              <a:srgbClr val="000000"/>
            </a:solidFill>
            <a:round/>
            <a:headEnd/>
            <a:tailEnd type="triangle" w="med" len="med"/>
          </a:ln>
        </p:spPr>
        <p:txBody>
          <a:bodyPr lIns="100794" tIns="50397" rIns="100794" bIns="50397">
            <a:prstTxWarp prst="textNoShape">
              <a:avLst/>
            </a:prstTxWarp>
          </a:bodyPr>
          <a:lstStyle/>
          <a:p>
            <a:endParaRPr lang="ja-JP" altLang="en-US" b="1"/>
          </a:p>
        </p:txBody>
      </p:sp>
      <p:sp>
        <p:nvSpPr>
          <p:cNvPr id="55319" name="Line 22"/>
          <p:cNvSpPr>
            <a:spLocks noChangeShapeType="1"/>
          </p:cNvSpPr>
          <p:nvPr/>
        </p:nvSpPr>
        <p:spPr bwMode="auto">
          <a:xfrm flipV="1">
            <a:off x="7577594" y="2002112"/>
            <a:ext cx="0" cy="1885533"/>
          </a:xfrm>
          <a:prstGeom prst="line">
            <a:avLst/>
          </a:prstGeom>
          <a:noFill/>
          <a:ln w="12700">
            <a:solidFill>
              <a:srgbClr val="000000"/>
            </a:solidFill>
            <a:round/>
            <a:headEnd/>
            <a:tailEnd type="triangle" w="med" len="med"/>
          </a:ln>
        </p:spPr>
        <p:txBody>
          <a:bodyPr lIns="100794" tIns="50397" rIns="100794" bIns="50397">
            <a:prstTxWarp prst="textNoShape">
              <a:avLst/>
            </a:prstTxWarp>
          </a:bodyPr>
          <a:lstStyle/>
          <a:p>
            <a:endParaRPr lang="ja-JP" altLang="en-US" b="1"/>
          </a:p>
        </p:txBody>
      </p:sp>
      <p:sp>
        <p:nvSpPr>
          <p:cNvPr id="55320" name="AutoShape 23"/>
          <p:cNvSpPr>
            <a:spLocks/>
          </p:cNvSpPr>
          <p:nvPr/>
        </p:nvSpPr>
        <p:spPr bwMode="auto">
          <a:xfrm>
            <a:off x="9083252" y="2746430"/>
            <a:ext cx="315571" cy="443292"/>
          </a:xfrm>
          <a:custGeom>
            <a:avLst/>
            <a:gdLst>
              <a:gd name="T0" fmla="*/ 2451610 w 21600"/>
              <a:gd name="T1" fmla="*/ 4838700 h 21600"/>
              <a:gd name="T2" fmla="*/ 2451610 w 21600"/>
              <a:gd name="T3" fmla="*/ 4838700 h 21600"/>
              <a:gd name="T4" fmla="*/ 2451610 w 21600"/>
              <a:gd name="T5" fmla="*/ 4838700 h 21600"/>
              <a:gd name="T6" fmla="*/ 2451610 w 21600"/>
              <a:gd name="T7" fmla="*/ 483870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noFill/>
          <a:ln w="12700">
            <a:noFill/>
            <a:miter lim="0"/>
            <a:headEnd/>
            <a:tailEnd/>
          </a:ln>
        </p:spPr>
        <p:txBody>
          <a:bodyPr lIns="55997" tIns="55997" rIns="55997" bIns="55997">
            <a:prstTxWarp prst="textNoShape">
              <a:avLst/>
            </a:prstTxWarp>
          </a:bodyPr>
          <a:lstStyle/>
          <a:p>
            <a:pPr defTabSz="1007943"/>
            <a:r>
              <a:rPr lang="en-US" altLang="ja-JP" sz="2600" b="1" dirty="0" err="1" smtClean="0">
                <a:solidFill>
                  <a:schemeClr val="tx1"/>
                </a:solidFill>
                <a:latin typeface="ヒラギノ角ゴ ProN W3" charset="-128"/>
                <a:ea typeface="ヒラギノ角ゴ ProN W3" charset="-128"/>
                <a:cs typeface="ヒラギノ角ゴ ProN W3" charset="-128"/>
                <a:sym typeface="ヒラギノ角ゴ ProN W3" charset="-128"/>
              </a:rPr>
              <a:t>H</a:t>
            </a:r>
            <a:endParaRPr lang="en-US" altLang="ja-JP" b="1" dirty="0">
              <a:solidFill>
                <a:schemeClr val="tx1"/>
              </a:solidFill>
            </a:endParaRPr>
          </a:p>
        </p:txBody>
      </p:sp>
      <p:sp>
        <p:nvSpPr>
          <p:cNvPr id="55321" name="Line 24"/>
          <p:cNvSpPr>
            <a:spLocks noChangeShapeType="1"/>
          </p:cNvSpPr>
          <p:nvPr/>
        </p:nvSpPr>
        <p:spPr bwMode="auto">
          <a:xfrm>
            <a:off x="7576055" y="2839442"/>
            <a:ext cx="1259207" cy="766527"/>
          </a:xfrm>
          <a:prstGeom prst="line">
            <a:avLst/>
          </a:prstGeom>
          <a:noFill/>
          <a:ln w="12700">
            <a:solidFill>
              <a:srgbClr val="000000"/>
            </a:solidFill>
            <a:round/>
            <a:headEnd type="triangle" w="med" len="med"/>
            <a:tailEnd type="triangle" w="med" len="med"/>
          </a:ln>
        </p:spPr>
        <p:txBody>
          <a:bodyPr lIns="100794" tIns="50397" rIns="100794" bIns="50397">
            <a:prstTxWarp prst="textNoShape">
              <a:avLst/>
            </a:prstTxWarp>
          </a:bodyPr>
          <a:lstStyle/>
          <a:p>
            <a:endParaRPr lang="ja-JP" altLang="en-US" b="1"/>
          </a:p>
        </p:txBody>
      </p:sp>
      <p:sp>
        <p:nvSpPr>
          <p:cNvPr id="55322" name="AutoShape 25"/>
          <p:cNvSpPr>
            <a:spLocks/>
          </p:cNvSpPr>
          <p:nvPr/>
        </p:nvSpPr>
        <p:spPr bwMode="auto">
          <a:xfrm>
            <a:off x="7717676" y="3328910"/>
            <a:ext cx="1705723" cy="608089"/>
          </a:xfrm>
          <a:custGeom>
            <a:avLst/>
            <a:gdLst>
              <a:gd name="T0" fmla="*/ 20791836 w 21600"/>
              <a:gd name="T1" fmla="*/ 4838700 h 21600"/>
              <a:gd name="T2" fmla="*/ 20791836 w 21600"/>
              <a:gd name="T3" fmla="*/ 4838700 h 21600"/>
              <a:gd name="T4" fmla="*/ 20791836 w 21600"/>
              <a:gd name="T5" fmla="*/ 4838700 h 21600"/>
              <a:gd name="T6" fmla="*/ 20791836 w 21600"/>
              <a:gd name="T7" fmla="*/ 483870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noFill/>
          <a:ln w="12700">
            <a:noFill/>
            <a:miter lim="0"/>
            <a:headEnd/>
            <a:tailEnd/>
          </a:ln>
        </p:spPr>
        <p:txBody>
          <a:bodyPr lIns="55997" tIns="55997" rIns="55997" bIns="55997">
            <a:prstTxWarp prst="textNoShape">
              <a:avLst/>
            </a:prstTxWarp>
          </a:bodyPr>
          <a:lstStyle/>
          <a:p>
            <a:pPr defTabSz="1007943"/>
            <a:r>
              <a:rPr lang="en-US" altLang="ja-JP" sz="2600" b="1" dirty="0">
                <a:solidFill>
                  <a:schemeClr val="tx1"/>
                </a:solidFill>
                <a:ea typeface="Arial" charset="0"/>
                <a:cs typeface="Arial" charset="0"/>
                <a:sym typeface="Arial" charset="0"/>
              </a:rPr>
              <a:t>27um</a:t>
            </a:r>
            <a:endParaRPr lang="en-US" altLang="ja-JP" b="1" dirty="0">
              <a:solidFill>
                <a:schemeClr val="tx1"/>
              </a:solidFill>
            </a:endParaRPr>
          </a:p>
        </p:txBody>
      </p:sp>
      <p:sp>
        <p:nvSpPr>
          <p:cNvPr id="55323" name="Line 26"/>
          <p:cNvSpPr>
            <a:spLocks noChangeShapeType="1"/>
          </p:cNvSpPr>
          <p:nvPr/>
        </p:nvSpPr>
        <p:spPr bwMode="auto">
          <a:xfrm flipV="1">
            <a:off x="7577595" y="2420776"/>
            <a:ext cx="280166" cy="418666"/>
          </a:xfrm>
          <a:prstGeom prst="line">
            <a:avLst/>
          </a:prstGeom>
          <a:noFill/>
          <a:ln w="12700">
            <a:solidFill>
              <a:srgbClr val="000000"/>
            </a:solidFill>
            <a:round/>
            <a:headEnd type="triangle" w="med" len="med"/>
            <a:tailEnd type="triangle" w="med" len="med"/>
          </a:ln>
        </p:spPr>
        <p:txBody>
          <a:bodyPr lIns="100794" tIns="50397" rIns="100794" bIns="50397">
            <a:prstTxWarp prst="textNoShape">
              <a:avLst/>
            </a:prstTxWarp>
          </a:bodyPr>
          <a:lstStyle/>
          <a:p>
            <a:endParaRPr lang="ja-JP" altLang="en-US" b="1"/>
          </a:p>
        </p:txBody>
      </p:sp>
      <p:sp>
        <p:nvSpPr>
          <p:cNvPr id="55324" name="AutoShape 27"/>
          <p:cNvSpPr>
            <a:spLocks/>
          </p:cNvSpPr>
          <p:nvPr/>
        </p:nvSpPr>
        <p:spPr bwMode="auto">
          <a:xfrm>
            <a:off x="7857761" y="2142180"/>
            <a:ext cx="1489439" cy="524820"/>
          </a:xfrm>
          <a:custGeom>
            <a:avLst/>
            <a:gdLst>
              <a:gd name="T0" fmla="*/ 20791814 w 21600"/>
              <a:gd name="T1" fmla="*/ 4838700 h 21600"/>
              <a:gd name="T2" fmla="*/ 20791814 w 21600"/>
              <a:gd name="T3" fmla="*/ 4838700 h 21600"/>
              <a:gd name="T4" fmla="*/ 20791814 w 21600"/>
              <a:gd name="T5" fmla="*/ 4838700 h 21600"/>
              <a:gd name="T6" fmla="*/ 20791814 w 21600"/>
              <a:gd name="T7" fmla="*/ 483870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noFill/>
          <a:ln w="12700">
            <a:noFill/>
            <a:miter lim="0"/>
            <a:headEnd/>
            <a:tailEnd/>
          </a:ln>
        </p:spPr>
        <p:txBody>
          <a:bodyPr lIns="55997" tIns="55997" rIns="55997" bIns="55997">
            <a:prstTxWarp prst="textNoShape">
              <a:avLst/>
            </a:prstTxWarp>
          </a:bodyPr>
          <a:lstStyle/>
          <a:p>
            <a:pPr defTabSz="1007943"/>
            <a:r>
              <a:rPr lang="en-US" altLang="ja-JP" sz="2600" b="1" dirty="0">
                <a:solidFill>
                  <a:schemeClr val="tx1"/>
                </a:solidFill>
                <a:ea typeface="Arial" charset="0"/>
                <a:cs typeface="Arial" charset="0"/>
                <a:sym typeface="Arial" charset="0"/>
              </a:rPr>
              <a:t>10um</a:t>
            </a:r>
            <a:endParaRPr lang="en-US" altLang="ja-JP" b="1" dirty="0">
              <a:solidFill>
                <a:schemeClr val="tx1"/>
              </a:solidFill>
            </a:endParaRPr>
          </a:p>
        </p:txBody>
      </p:sp>
      <p:sp>
        <p:nvSpPr>
          <p:cNvPr id="55325" name="AutoShape 28"/>
          <p:cNvSpPr>
            <a:spLocks/>
          </p:cNvSpPr>
          <p:nvPr/>
        </p:nvSpPr>
        <p:spPr bwMode="auto">
          <a:xfrm>
            <a:off x="7120394" y="1752600"/>
            <a:ext cx="320190" cy="443292"/>
          </a:xfrm>
          <a:custGeom>
            <a:avLst/>
            <a:gdLst>
              <a:gd name="T0" fmla="*/ 2523890 w 21600"/>
              <a:gd name="T1" fmla="*/ 4838700 h 21600"/>
              <a:gd name="T2" fmla="*/ 2523890 w 21600"/>
              <a:gd name="T3" fmla="*/ 4838700 h 21600"/>
              <a:gd name="T4" fmla="*/ 2523890 w 21600"/>
              <a:gd name="T5" fmla="*/ 4838700 h 21600"/>
              <a:gd name="T6" fmla="*/ 2523890 w 21600"/>
              <a:gd name="T7" fmla="*/ 483870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noFill/>
          <a:ln w="12700">
            <a:noFill/>
            <a:miter lim="0"/>
            <a:headEnd/>
            <a:tailEnd/>
          </a:ln>
        </p:spPr>
        <p:txBody>
          <a:bodyPr lIns="55997" tIns="55997" rIns="55997" bIns="55997">
            <a:prstTxWarp prst="textNoShape">
              <a:avLst/>
            </a:prstTxWarp>
          </a:bodyPr>
          <a:lstStyle/>
          <a:p>
            <a:pPr defTabSz="1007943"/>
            <a:r>
              <a:rPr lang="en-US" altLang="ja-JP" sz="2600" b="1" dirty="0" err="1" smtClean="0">
                <a:solidFill>
                  <a:schemeClr val="tx1"/>
                </a:solidFill>
                <a:latin typeface="ヒラギノ角ゴ ProN W3" charset="-128"/>
                <a:ea typeface="ヒラギノ角ゴ ProN W3" charset="-128"/>
                <a:cs typeface="ヒラギノ角ゴ ProN W3" charset="-128"/>
                <a:sym typeface="ヒラギノ角ゴ ProN W3" charset="-128"/>
              </a:rPr>
              <a:t>V</a:t>
            </a:r>
            <a:endParaRPr lang="en-US" altLang="ja-JP" b="1" dirty="0">
              <a:solidFill>
                <a:schemeClr val="tx1"/>
              </a:solidFill>
            </a:endParaRPr>
          </a:p>
        </p:txBody>
      </p:sp>
      <p:sp>
        <p:nvSpPr>
          <p:cNvPr id="38" name="AutoShape 27"/>
          <p:cNvSpPr>
            <a:spLocks/>
          </p:cNvSpPr>
          <p:nvPr/>
        </p:nvSpPr>
        <p:spPr bwMode="auto">
          <a:xfrm>
            <a:off x="8125855" y="2797458"/>
            <a:ext cx="1094345" cy="529942"/>
          </a:xfrm>
          <a:custGeom>
            <a:avLst/>
            <a:gdLst>
              <a:gd name="T0" fmla="*/ 20791814 w 21600"/>
              <a:gd name="T1" fmla="*/ 4838700 h 21600"/>
              <a:gd name="T2" fmla="*/ 20791814 w 21600"/>
              <a:gd name="T3" fmla="*/ 4838700 h 21600"/>
              <a:gd name="T4" fmla="*/ 20791814 w 21600"/>
              <a:gd name="T5" fmla="*/ 4838700 h 21600"/>
              <a:gd name="T6" fmla="*/ 20791814 w 21600"/>
              <a:gd name="T7" fmla="*/ 483870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noFill/>
          <a:ln w="12700">
            <a:noFill/>
            <a:miter lim="0"/>
            <a:headEnd/>
            <a:tailEnd/>
          </a:ln>
        </p:spPr>
        <p:txBody>
          <a:bodyPr lIns="55997" tIns="55997" rIns="55997" bIns="55997">
            <a:prstTxWarp prst="textNoShape">
              <a:avLst/>
            </a:prstTxWarp>
          </a:bodyPr>
          <a:lstStyle/>
          <a:p>
            <a:pPr defTabSz="1007943"/>
            <a:r>
              <a:rPr lang="en-US" altLang="ja-JP" sz="2600" b="1" dirty="0" smtClean="0">
                <a:solidFill>
                  <a:schemeClr val="tx1"/>
                </a:solidFill>
                <a:ea typeface="Arial" charset="0"/>
                <a:cs typeface="Arial" charset="0"/>
                <a:sym typeface="Arial" charset="0"/>
              </a:rPr>
              <a:t>30</a:t>
            </a:r>
            <a:r>
              <a:rPr lang="en-US" altLang="ja-JP" sz="2600" b="1" baseline="30000" dirty="0" smtClean="0">
                <a:solidFill>
                  <a:schemeClr val="tx1"/>
                </a:solidFill>
                <a:ea typeface="Arial" charset="0"/>
                <a:cs typeface="Arial" charset="0"/>
                <a:sym typeface="Arial" charset="0"/>
              </a:rPr>
              <a:t>O</a:t>
            </a:r>
            <a:endParaRPr lang="en-US" altLang="ja-JP" b="1" baseline="30000" dirty="0">
              <a:solidFill>
                <a:schemeClr val="tx1"/>
              </a:solidFill>
            </a:endParaRPr>
          </a:p>
        </p:txBody>
      </p:sp>
      <p:pic>
        <p:nvPicPr>
          <p:cNvPr id="39" name="Picture 2"/>
          <p:cNvPicPr>
            <a:picLocks noChangeAspect="1" noChangeArrowheads="1"/>
          </p:cNvPicPr>
          <p:nvPr/>
        </p:nvPicPr>
        <p:blipFill>
          <a:blip r:embed="rId3">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029200" y="4495799"/>
            <a:ext cx="3845719" cy="2809875"/>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
        <p:nvSpPr>
          <p:cNvPr id="40" name="テキスト ボックス 4"/>
          <p:cNvSpPr txBox="1"/>
          <p:nvPr/>
        </p:nvSpPr>
        <p:spPr>
          <a:xfrm>
            <a:off x="5517820" y="7074871"/>
            <a:ext cx="3854780" cy="461606"/>
          </a:xfrm>
          <a:prstGeom prst="rect">
            <a:avLst/>
          </a:prstGeom>
          <a:solidFill>
            <a:schemeClr val="bg1"/>
          </a:solidFill>
        </p:spPr>
        <p:txBody>
          <a:bodyPr wrap="square" lIns="91380" tIns="45691" rIns="91380" bIns="45691" rtlCol="0">
            <a:spAutoFit/>
          </a:bodyPr>
          <a:lstStyle/>
          <a:p>
            <a:r>
              <a:rPr lang="en-US" altLang="ja-JP" b="1" dirty="0" smtClean="0">
                <a:solidFill>
                  <a:srgbClr val="0000FF"/>
                </a:solidFill>
              </a:rPr>
              <a:t>vertical position[</a:t>
            </a:r>
            <a:r>
              <a:rPr lang="en-US" altLang="ja-JP" b="1" dirty="0" smtClean="0">
                <a:solidFill>
                  <a:srgbClr val="0000FF"/>
                </a:solidFill>
                <a:latin typeface="Symbol" pitchFamily="18" charset="2"/>
              </a:rPr>
              <a:t>m</a:t>
            </a:r>
            <a:r>
              <a:rPr lang="en-US" altLang="ja-JP" b="1" dirty="0" smtClean="0">
                <a:solidFill>
                  <a:srgbClr val="0000FF"/>
                </a:solidFill>
              </a:rPr>
              <a:t>m]</a:t>
            </a:r>
            <a:endParaRPr kumimoji="1" lang="ja-JP" altLang="en-US" b="1" dirty="0">
              <a:solidFill>
                <a:srgbClr val="0000FF"/>
              </a:solidFill>
            </a:endParaRPr>
          </a:p>
        </p:txBody>
      </p:sp>
      <p:sp>
        <p:nvSpPr>
          <p:cNvPr id="41" name="テキスト ボックス 6"/>
          <p:cNvSpPr txBox="1"/>
          <p:nvPr/>
        </p:nvSpPr>
        <p:spPr>
          <a:xfrm rot="16200000">
            <a:off x="3455164" y="5377834"/>
            <a:ext cx="2886073" cy="461606"/>
          </a:xfrm>
          <a:prstGeom prst="rect">
            <a:avLst/>
          </a:prstGeom>
          <a:solidFill>
            <a:schemeClr val="bg1"/>
          </a:solidFill>
        </p:spPr>
        <p:txBody>
          <a:bodyPr wrap="square" lIns="91380" tIns="45691" rIns="91380" bIns="45691" rtlCol="0">
            <a:spAutoFit/>
          </a:bodyPr>
          <a:lstStyle/>
          <a:p>
            <a:r>
              <a:rPr lang="en-US" altLang="ja-JP" b="1" dirty="0" smtClean="0">
                <a:solidFill>
                  <a:srgbClr val="0000FF"/>
                </a:solidFill>
                <a:latin typeface="Symbol" pitchFamily="18" charset="2"/>
              </a:rPr>
              <a:t>g</a:t>
            </a:r>
            <a:r>
              <a:rPr lang="en-US" altLang="ja-JP" b="1" dirty="0" smtClean="0">
                <a:solidFill>
                  <a:srgbClr val="0000FF"/>
                </a:solidFill>
              </a:rPr>
              <a:t> ray yield [A.U]</a:t>
            </a:r>
            <a:endParaRPr kumimoji="1" lang="ja-JP" altLang="en-US" b="1" dirty="0">
              <a:solidFill>
                <a:srgbClr val="0000FF"/>
              </a:solidFill>
            </a:endParaRPr>
          </a:p>
        </p:txBody>
      </p:sp>
      <p:sp>
        <p:nvSpPr>
          <p:cNvPr id="42" name="テキスト ボックス 29"/>
          <p:cNvSpPr txBox="1"/>
          <p:nvPr/>
        </p:nvSpPr>
        <p:spPr>
          <a:xfrm>
            <a:off x="7888071" y="5681426"/>
            <a:ext cx="2728116" cy="769383"/>
          </a:xfrm>
          <a:prstGeom prst="rect">
            <a:avLst/>
          </a:prstGeom>
          <a:noFill/>
        </p:spPr>
        <p:txBody>
          <a:bodyPr wrap="square" lIns="91380" tIns="45691" rIns="91380" bIns="45691" rtlCol="0">
            <a:spAutoFit/>
          </a:bodyPr>
          <a:lstStyle/>
          <a:p>
            <a:r>
              <a:rPr lang="en-US" altLang="ja-JP" sz="4400" b="1" dirty="0" err="1" smtClean="0">
                <a:solidFill>
                  <a:schemeClr val="tx1"/>
                </a:solidFill>
                <a:latin typeface="Symbol" pitchFamily="18" charset="2"/>
              </a:rPr>
              <a:t>s</a:t>
            </a:r>
            <a:r>
              <a:rPr lang="en-US" altLang="ja-JP" b="1" dirty="0" err="1" smtClean="0">
                <a:solidFill>
                  <a:schemeClr val="tx1"/>
                </a:solidFill>
                <a:latin typeface="+mj-lt"/>
              </a:rPr>
              <a:t>L(V</a:t>
            </a:r>
            <a:r>
              <a:rPr lang="en-US" altLang="ja-JP" b="1" dirty="0" smtClean="0">
                <a:solidFill>
                  <a:schemeClr val="tx1"/>
                </a:solidFill>
                <a:latin typeface="+mj-lt"/>
              </a:rPr>
              <a:t>) </a:t>
            </a:r>
            <a:r>
              <a:rPr kumimoji="1" lang="en-US" altLang="ja-JP" b="1" dirty="0" smtClean="0">
                <a:solidFill>
                  <a:schemeClr val="tx1"/>
                </a:solidFill>
              </a:rPr>
              <a:t>=13</a:t>
            </a:r>
            <a:r>
              <a:rPr kumimoji="1" lang="en-US" altLang="ja-JP" b="1" dirty="0" smtClean="0">
                <a:solidFill>
                  <a:schemeClr val="tx1"/>
                </a:solidFill>
                <a:latin typeface="Symbol" pitchFamily="18" charset="2"/>
              </a:rPr>
              <a:t>m</a:t>
            </a:r>
            <a:r>
              <a:rPr kumimoji="1" lang="en-US" altLang="ja-JP" b="1" dirty="0" smtClean="0">
                <a:solidFill>
                  <a:schemeClr val="tx1"/>
                </a:solidFill>
              </a:rPr>
              <a:t>m</a:t>
            </a:r>
            <a:endParaRPr kumimoji="1" lang="ja-JP" altLang="en-US" b="1" dirty="0">
              <a:solidFill>
                <a:schemeClr val="tx1"/>
              </a:solidFill>
            </a:endParaRPr>
          </a:p>
        </p:txBody>
      </p:sp>
      <p:cxnSp>
        <p:nvCxnSpPr>
          <p:cNvPr id="43" name="直線矢印コネクタ 42"/>
          <p:cNvCxnSpPr/>
          <p:nvPr/>
        </p:nvCxnSpPr>
        <p:spPr bwMode="auto">
          <a:xfrm>
            <a:off x="6530981" y="6163353"/>
            <a:ext cx="570752" cy="0"/>
          </a:xfrm>
          <a:prstGeom prst="straightConnector1">
            <a:avLst/>
          </a:prstGeom>
          <a:solidFill>
            <a:srgbClr val="00B8FF"/>
          </a:solidFill>
          <a:ln w="38100" cap="flat" cmpd="sng" algn="ctr">
            <a:solidFill>
              <a:schemeClr val="tx1"/>
            </a:solidFill>
            <a:prstDash val="solid"/>
            <a:round/>
            <a:headEnd type="triangle" w="med" len="med"/>
            <a:tailEnd type="triangle" w="med" len="med"/>
          </a:ln>
          <a:effectLst/>
        </p:spPr>
      </p:cxnSp>
      <p:sp>
        <p:nvSpPr>
          <p:cNvPr id="44" name="テキスト ボックス 10"/>
          <p:cNvSpPr txBox="1"/>
          <p:nvPr/>
        </p:nvSpPr>
        <p:spPr>
          <a:xfrm>
            <a:off x="6073174" y="6294493"/>
            <a:ext cx="1599896" cy="461606"/>
          </a:xfrm>
          <a:prstGeom prst="rect">
            <a:avLst/>
          </a:prstGeom>
          <a:noFill/>
        </p:spPr>
        <p:txBody>
          <a:bodyPr wrap="none" lIns="91380" tIns="45691" rIns="91380" bIns="45691" rtlCol="0">
            <a:spAutoFit/>
          </a:bodyPr>
          <a:lstStyle/>
          <a:p>
            <a:r>
              <a:rPr kumimoji="1" lang="en-US" altLang="ja-JP" b="1" dirty="0" smtClean="0">
                <a:solidFill>
                  <a:schemeClr val="tx1"/>
                </a:solidFill>
                <a:latin typeface="Symbol" pitchFamily="18" charset="2"/>
              </a:rPr>
              <a:t>s</a:t>
            </a:r>
            <a:r>
              <a:rPr kumimoji="1" lang="en-US" altLang="ja-JP" b="1" dirty="0" smtClean="0">
                <a:solidFill>
                  <a:schemeClr val="tx1"/>
                </a:solidFill>
              </a:rPr>
              <a:t>=16.8</a:t>
            </a:r>
            <a:r>
              <a:rPr kumimoji="1" lang="en-US" altLang="ja-JP" b="1" dirty="0" smtClean="0">
                <a:solidFill>
                  <a:schemeClr val="tx1"/>
                </a:solidFill>
                <a:latin typeface="Symbol" pitchFamily="18" charset="2"/>
              </a:rPr>
              <a:t>m</a:t>
            </a:r>
            <a:r>
              <a:rPr kumimoji="1" lang="en-US" altLang="ja-JP" b="1" dirty="0" smtClean="0">
                <a:solidFill>
                  <a:schemeClr val="tx1"/>
                </a:solidFill>
              </a:rPr>
              <a:t>m</a:t>
            </a:r>
            <a:endParaRPr kumimoji="1" lang="ja-JP" altLang="en-US" b="1" dirty="0">
              <a:solidFill>
                <a:schemeClr val="tx1"/>
              </a:solidFill>
            </a:endParaRPr>
          </a:p>
        </p:txBody>
      </p:sp>
      <p:sp>
        <p:nvSpPr>
          <p:cNvPr id="49" name="AutoShape 32"/>
          <p:cNvSpPr>
            <a:spLocks/>
          </p:cNvSpPr>
          <p:nvPr/>
        </p:nvSpPr>
        <p:spPr bwMode="auto">
          <a:xfrm>
            <a:off x="6423025" y="746866"/>
            <a:ext cx="7315200" cy="1107334"/>
          </a:xfrm>
          <a:custGeom>
            <a:avLst/>
            <a:gdLst>
              <a:gd name="T0" fmla="*/ 424017222 w 21600"/>
              <a:gd name="T1" fmla="*/ 4838700 h 21600"/>
              <a:gd name="T2" fmla="*/ 424017222 w 21600"/>
              <a:gd name="T3" fmla="*/ 4838700 h 21600"/>
              <a:gd name="T4" fmla="*/ 424017222 w 21600"/>
              <a:gd name="T5" fmla="*/ 4838700 h 21600"/>
              <a:gd name="T6" fmla="*/ 424017222 w 21600"/>
              <a:gd name="T7" fmla="*/ 483870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noFill/>
          <a:ln w="12700">
            <a:noFill/>
            <a:miter lim="0"/>
            <a:headEnd/>
            <a:tailEnd/>
          </a:ln>
        </p:spPr>
        <p:txBody>
          <a:bodyPr lIns="55997" tIns="55997" rIns="55997" bIns="55997">
            <a:prstTxWarp prst="textNoShape">
              <a:avLst/>
            </a:prstTxWarp>
          </a:bodyPr>
          <a:lstStyle/>
          <a:p>
            <a:pPr defTabSz="1007943"/>
            <a:r>
              <a:rPr lang="en-US" altLang="ja-JP" sz="2800" b="1" dirty="0" err="1" smtClean="0">
                <a:solidFill>
                  <a:schemeClr val="tx1"/>
                </a:solidFill>
                <a:latin typeface="ヒラギノ角ゴ ProN W3" charset="-128"/>
                <a:ea typeface="ヒラギノ角ゴ ProN W3" charset="-128"/>
                <a:cs typeface="ヒラギノ角ゴ ProN W3" charset="-128"/>
                <a:sym typeface="ヒラギノ角ゴ ProN W3" charset="-128"/>
              </a:rPr>
              <a:t>Proflie</a:t>
            </a:r>
            <a:r>
              <a:rPr lang="en-US" altLang="ja-JP" sz="2800" b="1" dirty="0" smtClean="0">
                <a:solidFill>
                  <a:schemeClr val="tx1"/>
                </a:solidFill>
                <a:latin typeface="ヒラギノ角ゴ ProN W3" charset="-128"/>
                <a:ea typeface="ヒラギノ角ゴ ProN W3" charset="-128"/>
                <a:cs typeface="ヒラギノ角ゴ ProN W3" charset="-128"/>
                <a:sym typeface="ヒラギノ角ゴ ProN W3" charset="-128"/>
              </a:rPr>
              <a:t> Estimation </a:t>
            </a:r>
          </a:p>
          <a:p>
            <a:pPr defTabSz="1007943"/>
            <a:r>
              <a:rPr lang="en-US" altLang="ja-JP" sz="2800" b="1" dirty="0" smtClean="0">
                <a:solidFill>
                  <a:schemeClr val="tx1"/>
                </a:solidFill>
                <a:latin typeface="ヒラギノ角ゴ ProN W3" charset="-128"/>
                <a:ea typeface="ヒラギノ角ゴ ProN W3" charset="-128"/>
                <a:cs typeface="ヒラギノ角ゴ ProN W3" charset="-128"/>
                <a:sym typeface="ヒラギノ角ゴ ProN W3" charset="-128"/>
              </a:rPr>
              <a:t>at IP </a:t>
            </a:r>
            <a:r>
              <a:rPr lang="en-US" altLang="ja-JP" sz="2800" b="1" dirty="0" err="1" smtClean="0">
                <a:solidFill>
                  <a:schemeClr val="tx1"/>
                </a:solidFill>
                <a:latin typeface="ヒラギノ角ゴ ProN W3" charset="-128"/>
                <a:ea typeface="ヒラギノ角ゴ ProN W3" charset="-128"/>
                <a:cs typeface="ヒラギノ角ゴ ProN W3" charset="-128"/>
                <a:sym typeface="ヒラギノ角ゴ ProN W3" charset="-128"/>
              </a:rPr>
              <a:t>vis</a:t>
            </a:r>
            <a:r>
              <a:rPr lang="en-US" altLang="ja-JP" sz="2800" b="1" dirty="0" smtClean="0">
                <a:solidFill>
                  <a:schemeClr val="tx1"/>
                </a:solidFill>
                <a:latin typeface="ヒラギノ角ゴ ProN W3" charset="-128"/>
                <a:ea typeface="ヒラギノ角ゴ ProN W3" charset="-128"/>
                <a:cs typeface="ヒラギノ角ゴ ProN W3" charset="-128"/>
                <a:sym typeface="ヒラギノ角ゴ ProN W3" charset="-128"/>
              </a:rPr>
              <a:t> </a:t>
            </a:r>
            <a:r>
              <a:rPr lang="en-US" altLang="ja-JP" sz="2800" b="1" dirty="0" err="1" smtClean="0">
                <a:solidFill>
                  <a:schemeClr val="tx1"/>
                </a:solidFill>
                <a:latin typeface="ヒラギノ角ゴ ProN W3" charset="-128"/>
                <a:ea typeface="ヒラギノ角ゴ ProN W3" charset="-128"/>
                <a:cs typeface="ヒラギノ角ゴ ProN W3" charset="-128"/>
                <a:sym typeface="ヒラギノ角ゴ ProN W3" charset="-128"/>
              </a:rPr>
              <a:t>T_matrix</a:t>
            </a:r>
            <a:r>
              <a:rPr lang="en-US" altLang="ja-JP" sz="2800" b="1" dirty="0" smtClean="0">
                <a:solidFill>
                  <a:schemeClr val="tx1"/>
                </a:solidFill>
                <a:latin typeface="ヒラギノ角ゴ ProN W3" charset="-128"/>
                <a:ea typeface="ヒラギノ角ゴ ProN W3" charset="-128"/>
                <a:cs typeface="ヒラギノ角ゴ ProN W3" charset="-128"/>
                <a:sym typeface="ヒラギノ角ゴ ProN W3" charset="-128"/>
              </a:rPr>
              <a:t> </a:t>
            </a:r>
            <a:endParaRPr lang="en-US" altLang="ja-JP" sz="2800" b="1" dirty="0">
              <a:solidFill>
                <a:schemeClr val="tx1"/>
              </a:solidFill>
            </a:endParaRPr>
          </a:p>
        </p:txBody>
      </p:sp>
      <p:sp>
        <p:nvSpPr>
          <p:cNvPr id="50" name="円/楕円 49"/>
          <p:cNvSpPr/>
          <p:nvPr/>
        </p:nvSpPr>
        <p:spPr bwMode="auto">
          <a:xfrm>
            <a:off x="2465499" y="5807009"/>
            <a:ext cx="634870" cy="659700"/>
          </a:xfrm>
          <a:prstGeom prst="ellipse">
            <a:avLst/>
          </a:prstGeom>
          <a:solidFill>
            <a:srgbClr val="00B8FF"/>
          </a:solidFill>
          <a:ln w="9525" cap="flat" cmpd="sng" algn="ctr">
            <a:noFill/>
            <a:prstDash val="solid"/>
            <a:round/>
            <a:headEnd type="none" w="med" len="med"/>
            <a:tailEnd type="none" w="med" len="med"/>
          </a:ln>
          <a:effectLst/>
          <a:scene3d>
            <a:camera prst="isometricOffAxis2Right">
              <a:rot lat="20951371" lon="2617217" rev="1083925"/>
            </a:camera>
            <a:lightRig rig="threePt" dir="t"/>
          </a:scene3d>
          <a:sp3d>
            <a:bevelT w="0" h="101600"/>
          </a:sp3d>
        </p:spPr>
        <p:txBody>
          <a:bodyPr vert="horz" wrap="square" lIns="91380" tIns="45691" rIns="91380" bIns="45691" numCol="1" spcCol="0" rtlCol="0" anchor="t" anchorCtr="0" compatLnSpc="1">
            <a:prstTxWarp prst="textNoShape">
              <a:avLst/>
            </a:prstTxWarp>
          </a:bodyPr>
          <a:lstStyle/>
          <a:p>
            <a:pPr defTabSz="448968" eaLnBrk="0" hangingPunct="0">
              <a:lnSpc>
                <a:spcPct val="90000"/>
              </a:lnSpc>
              <a:buClr>
                <a:srgbClr val="000000"/>
              </a:buClr>
              <a:buSzPct val="100000"/>
            </a:pPr>
            <a:endParaRPr kumimoji="0" lang="ja-JP" altLang="en-US" b="1"/>
          </a:p>
        </p:txBody>
      </p:sp>
      <p:sp>
        <p:nvSpPr>
          <p:cNvPr id="51" name="右矢印 50"/>
          <p:cNvSpPr/>
          <p:nvPr/>
        </p:nvSpPr>
        <p:spPr bwMode="auto">
          <a:xfrm rot="19774492">
            <a:off x="1094184" y="6344728"/>
            <a:ext cx="1742520" cy="451339"/>
          </a:xfrm>
          <a:prstGeom prst="rightArrow">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380" tIns="45691" rIns="91380" bIns="45691" numCol="1" spcCol="0" rtlCol="0" anchor="t" anchorCtr="0" compatLnSpc="1">
            <a:prstTxWarp prst="textNoShape">
              <a:avLst/>
            </a:prstTxWarp>
          </a:bodyPr>
          <a:lstStyle/>
          <a:p>
            <a:pPr defTabSz="448968" eaLnBrk="0" hangingPunct="0">
              <a:lnSpc>
                <a:spcPct val="90000"/>
              </a:lnSpc>
              <a:buClr>
                <a:srgbClr val="000000"/>
              </a:buClr>
              <a:buSzPct val="100000"/>
            </a:pPr>
            <a:endParaRPr kumimoji="0" lang="ja-JP" altLang="en-US" b="1"/>
          </a:p>
        </p:txBody>
      </p:sp>
      <p:sp>
        <p:nvSpPr>
          <p:cNvPr id="52" name="円/楕円 51"/>
          <p:cNvSpPr/>
          <p:nvPr/>
        </p:nvSpPr>
        <p:spPr bwMode="auto">
          <a:xfrm>
            <a:off x="706063" y="6729738"/>
            <a:ext cx="634870" cy="659700"/>
          </a:xfrm>
          <a:prstGeom prst="ellipse">
            <a:avLst/>
          </a:prstGeom>
          <a:solidFill>
            <a:srgbClr val="00B8FF"/>
          </a:solidFill>
          <a:ln w="9525" cap="flat" cmpd="sng" algn="ctr">
            <a:noFill/>
            <a:prstDash val="solid"/>
            <a:round/>
            <a:headEnd type="none" w="med" len="med"/>
            <a:tailEnd type="none" w="med" len="med"/>
          </a:ln>
          <a:effectLst/>
          <a:scene3d>
            <a:camera prst="isometricOffAxis2Right">
              <a:rot lat="20951371" lon="2617217" rev="1083925"/>
            </a:camera>
            <a:lightRig rig="threePt" dir="t"/>
          </a:scene3d>
          <a:sp3d>
            <a:bevelT w="0" h="101600"/>
          </a:sp3d>
        </p:spPr>
        <p:txBody>
          <a:bodyPr vert="horz" wrap="square" lIns="91380" tIns="45691" rIns="91380" bIns="45691" numCol="1" spcCol="0" rtlCol="0" anchor="t" anchorCtr="0" compatLnSpc="1">
            <a:prstTxWarp prst="textNoShape">
              <a:avLst/>
            </a:prstTxWarp>
          </a:bodyPr>
          <a:lstStyle/>
          <a:p>
            <a:pPr defTabSz="448968" eaLnBrk="0" hangingPunct="0">
              <a:lnSpc>
                <a:spcPct val="90000"/>
              </a:lnSpc>
              <a:buClr>
                <a:srgbClr val="000000"/>
              </a:buClr>
              <a:buSzPct val="100000"/>
            </a:pPr>
            <a:endParaRPr kumimoji="0" lang="ja-JP" altLang="en-US" b="1"/>
          </a:p>
        </p:txBody>
      </p:sp>
      <p:sp>
        <p:nvSpPr>
          <p:cNvPr id="53" name="右矢印 52"/>
          <p:cNvSpPr/>
          <p:nvPr/>
        </p:nvSpPr>
        <p:spPr bwMode="auto">
          <a:xfrm rot="11350589">
            <a:off x="419847" y="6485722"/>
            <a:ext cx="2972933" cy="323569"/>
          </a:xfrm>
          <a:prstGeom prst="rightArrow">
            <a:avLst/>
          </a:prstGeom>
          <a:solidFill>
            <a:srgbClr val="00B050"/>
          </a:solidFill>
          <a:ln w="9525" cap="flat" cmpd="sng" algn="ctr">
            <a:solidFill>
              <a:srgbClr val="00B050"/>
            </a:solidFill>
            <a:prstDash val="solid"/>
            <a:round/>
            <a:headEnd type="none" w="med" len="med"/>
            <a:tailEnd type="none" w="med" len="med"/>
          </a:ln>
          <a:effectLst/>
        </p:spPr>
        <p:txBody>
          <a:bodyPr vert="horz" wrap="square" lIns="91380" tIns="45691" rIns="91380" bIns="45691" numCol="1" spcCol="0" rtlCol="0" anchor="t" anchorCtr="0" compatLnSpc="1">
            <a:prstTxWarp prst="textNoShape">
              <a:avLst/>
            </a:prstTxWarp>
          </a:bodyPr>
          <a:lstStyle/>
          <a:p>
            <a:pPr defTabSz="448968" eaLnBrk="0" hangingPunct="0">
              <a:lnSpc>
                <a:spcPct val="90000"/>
              </a:lnSpc>
              <a:buClr>
                <a:srgbClr val="000000"/>
              </a:buClr>
              <a:buSzPct val="100000"/>
            </a:pPr>
            <a:endParaRPr kumimoji="0" lang="ja-JP" altLang="en-US" b="1"/>
          </a:p>
        </p:txBody>
      </p:sp>
      <p:sp>
        <p:nvSpPr>
          <p:cNvPr id="54" name="テキスト ボックス 22"/>
          <p:cNvSpPr txBox="1"/>
          <p:nvPr/>
        </p:nvSpPr>
        <p:spPr>
          <a:xfrm>
            <a:off x="2000433" y="6866839"/>
            <a:ext cx="1631767" cy="461606"/>
          </a:xfrm>
          <a:prstGeom prst="rect">
            <a:avLst/>
          </a:prstGeom>
          <a:noFill/>
        </p:spPr>
        <p:txBody>
          <a:bodyPr wrap="square" lIns="91380" tIns="45691" rIns="91380" bIns="45691" rtlCol="0">
            <a:spAutoFit/>
          </a:bodyPr>
          <a:lstStyle/>
          <a:p>
            <a:r>
              <a:rPr kumimoji="1" lang="en-US" altLang="ja-JP" b="1" dirty="0" smtClean="0">
                <a:solidFill>
                  <a:srgbClr val="00B050"/>
                </a:solidFill>
              </a:rPr>
              <a:t>electrons</a:t>
            </a:r>
            <a:endParaRPr kumimoji="1" lang="ja-JP" altLang="en-US" b="1" dirty="0">
              <a:solidFill>
                <a:srgbClr val="00B050"/>
              </a:solidFill>
            </a:endParaRPr>
          </a:p>
        </p:txBody>
      </p:sp>
      <p:cxnSp>
        <p:nvCxnSpPr>
          <p:cNvPr id="55" name="直線矢印コネクタ 54"/>
          <p:cNvCxnSpPr/>
          <p:nvPr/>
        </p:nvCxnSpPr>
        <p:spPr bwMode="auto">
          <a:xfrm flipV="1">
            <a:off x="1862494" y="5536306"/>
            <a:ext cx="34992" cy="2023369"/>
          </a:xfrm>
          <a:prstGeom prst="straightConnector1">
            <a:avLst/>
          </a:prstGeom>
          <a:solidFill>
            <a:srgbClr val="00B8FF"/>
          </a:solidFill>
          <a:ln w="57150" cap="flat" cmpd="sng" algn="ctr">
            <a:solidFill>
              <a:schemeClr val="tx1"/>
            </a:solidFill>
            <a:prstDash val="lgDash"/>
            <a:round/>
            <a:headEnd type="none" w="med" len="med"/>
            <a:tailEnd type="arrow"/>
          </a:ln>
          <a:effectLst/>
        </p:spPr>
      </p:cxnSp>
      <p:sp>
        <p:nvSpPr>
          <p:cNvPr id="56" name="テキスト ボックス 26"/>
          <p:cNvSpPr txBox="1"/>
          <p:nvPr/>
        </p:nvSpPr>
        <p:spPr>
          <a:xfrm>
            <a:off x="642494" y="4998402"/>
            <a:ext cx="3015105" cy="462598"/>
          </a:xfrm>
          <a:prstGeom prst="rect">
            <a:avLst/>
          </a:prstGeom>
          <a:noFill/>
        </p:spPr>
        <p:txBody>
          <a:bodyPr wrap="square" lIns="91380" tIns="45691" rIns="91380" bIns="45691" rtlCol="0">
            <a:spAutoFit/>
          </a:bodyPr>
          <a:lstStyle/>
          <a:p>
            <a:r>
              <a:rPr kumimoji="1" lang="en-US" altLang="ja-JP" b="1" dirty="0" smtClean="0">
                <a:solidFill>
                  <a:srgbClr val="00B050"/>
                </a:solidFill>
              </a:rPr>
              <a:t>vertical direction</a:t>
            </a:r>
            <a:endParaRPr kumimoji="1" lang="ja-JP" altLang="en-US" b="1" dirty="0">
              <a:solidFill>
                <a:srgbClr val="00B050"/>
              </a:solidFill>
            </a:endParaRPr>
          </a:p>
        </p:txBody>
      </p:sp>
      <p:sp>
        <p:nvSpPr>
          <p:cNvPr id="57" name="テキスト ボックス 27"/>
          <p:cNvSpPr txBox="1"/>
          <p:nvPr/>
        </p:nvSpPr>
        <p:spPr>
          <a:xfrm>
            <a:off x="0" y="5515982"/>
            <a:ext cx="2064757" cy="769383"/>
          </a:xfrm>
          <a:prstGeom prst="rect">
            <a:avLst/>
          </a:prstGeom>
          <a:noFill/>
        </p:spPr>
        <p:txBody>
          <a:bodyPr wrap="square" lIns="91380" tIns="45691" rIns="91380" bIns="45691" rtlCol="0">
            <a:spAutoFit/>
          </a:bodyPr>
          <a:lstStyle/>
          <a:p>
            <a:r>
              <a:rPr lang="en-US" altLang="ja-JP" sz="4400" b="1" dirty="0">
                <a:solidFill>
                  <a:schemeClr val="tx1"/>
                </a:solidFill>
                <a:latin typeface="Symbol" pitchFamily="18" charset="2"/>
              </a:rPr>
              <a:t>s</a:t>
            </a:r>
            <a:r>
              <a:rPr kumimoji="1" lang="en-US" altLang="ja-JP" b="1" dirty="0" smtClean="0">
                <a:solidFill>
                  <a:schemeClr val="tx1"/>
                </a:solidFill>
                <a:latin typeface="+mj-lt"/>
              </a:rPr>
              <a:t>e</a:t>
            </a:r>
            <a:r>
              <a:rPr kumimoji="1" lang="en-US" altLang="ja-JP" b="1" dirty="0" smtClean="0">
                <a:solidFill>
                  <a:schemeClr val="tx1"/>
                </a:solidFill>
              </a:rPr>
              <a:t>=10</a:t>
            </a:r>
            <a:r>
              <a:rPr kumimoji="1" lang="en-US" altLang="ja-JP" b="1" dirty="0" smtClean="0">
                <a:solidFill>
                  <a:schemeClr val="tx1"/>
                </a:solidFill>
                <a:latin typeface="Symbol" pitchFamily="18" charset="2"/>
              </a:rPr>
              <a:t>m</a:t>
            </a:r>
            <a:r>
              <a:rPr kumimoji="1" lang="en-US" altLang="ja-JP" b="1" dirty="0" smtClean="0">
                <a:solidFill>
                  <a:schemeClr val="tx1"/>
                </a:solidFill>
              </a:rPr>
              <a:t>m</a:t>
            </a:r>
            <a:endParaRPr kumimoji="1" lang="ja-JP" altLang="en-US" b="1" dirty="0">
              <a:solidFill>
                <a:schemeClr val="tx1"/>
              </a:solidFill>
            </a:endParaRPr>
          </a:p>
        </p:txBody>
      </p:sp>
      <p:sp>
        <p:nvSpPr>
          <p:cNvPr id="60" name="AutoShape 32"/>
          <p:cNvSpPr>
            <a:spLocks/>
          </p:cNvSpPr>
          <p:nvPr/>
        </p:nvSpPr>
        <p:spPr bwMode="auto">
          <a:xfrm>
            <a:off x="25400" y="4531466"/>
            <a:ext cx="7315200" cy="1107334"/>
          </a:xfrm>
          <a:custGeom>
            <a:avLst/>
            <a:gdLst>
              <a:gd name="T0" fmla="*/ 424017222 w 21600"/>
              <a:gd name="T1" fmla="*/ 4838700 h 21600"/>
              <a:gd name="T2" fmla="*/ 424017222 w 21600"/>
              <a:gd name="T3" fmla="*/ 4838700 h 21600"/>
              <a:gd name="T4" fmla="*/ 424017222 w 21600"/>
              <a:gd name="T5" fmla="*/ 4838700 h 21600"/>
              <a:gd name="T6" fmla="*/ 424017222 w 21600"/>
              <a:gd name="T7" fmla="*/ 483870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noFill/>
          <a:ln w="12700">
            <a:noFill/>
            <a:miter lim="0"/>
            <a:headEnd/>
            <a:tailEnd/>
          </a:ln>
        </p:spPr>
        <p:txBody>
          <a:bodyPr lIns="55997" tIns="55997" rIns="55997" bIns="55997">
            <a:prstTxWarp prst="textNoShape">
              <a:avLst/>
            </a:prstTxWarp>
          </a:bodyPr>
          <a:lstStyle/>
          <a:p>
            <a:pPr defTabSz="1007943"/>
            <a:r>
              <a:rPr lang="en-US" altLang="ja-JP" sz="2800" b="1" dirty="0" smtClean="0">
                <a:solidFill>
                  <a:schemeClr val="tx1"/>
                </a:solidFill>
                <a:latin typeface="ヒラギノ角ゴ ProN W3" charset="-128"/>
                <a:ea typeface="ヒラギノ角ゴ ProN W3" charset="-128"/>
                <a:cs typeface="ヒラギノ角ゴ ProN W3" charset="-128"/>
                <a:sym typeface="ヒラギノ角ゴ ProN W3" charset="-128"/>
              </a:rPr>
              <a:t>Vertical Position Scan </a:t>
            </a:r>
          </a:p>
          <a:p>
            <a:pPr defTabSz="1007943"/>
            <a:endParaRPr lang="en-US" altLang="ja-JP" sz="2800" b="1" dirty="0" smtClean="0">
              <a:solidFill>
                <a:schemeClr val="tx1"/>
              </a:solidFill>
              <a:latin typeface="ヒラギノ角ゴ ProN W3" charset="-128"/>
              <a:ea typeface="ヒラギノ角ゴ ProN W3" charset="-128"/>
              <a:cs typeface="ヒラギノ角ゴ ProN W3" charset="-128"/>
              <a:sym typeface="ヒラギノ角ゴ ProN W3" charset="-128"/>
            </a:endParaRPr>
          </a:p>
          <a:p>
            <a:pPr defTabSz="1007943"/>
            <a:endParaRPr lang="en-US" altLang="ja-JP" sz="2800" b="1" dirty="0" smtClean="0">
              <a:solidFill>
                <a:schemeClr val="tx1"/>
              </a:solidFill>
              <a:latin typeface="ヒラギノ角ゴ ProN W3" charset="-128"/>
              <a:ea typeface="ヒラギノ角ゴ ProN W3" charset="-128"/>
              <a:cs typeface="ヒラギノ角ゴ ProN W3" charset="-128"/>
              <a:sym typeface="ヒラギノ角ゴ ProN W3" charset="-128"/>
            </a:endParaRPr>
          </a:p>
          <a:p>
            <a:pPr defTabSz="1007943"/>
            <a:endParaRPr lang="en-US" altLang="ja-JP" sz="2800" b="1" dirty="0" smtClean="0">
              <a:solidFill>
                <a:schemeClr val="tx1"/>
              </a:solidFill>
              <a:latin typeface="ヒラギノ角ゴ ProN W3" charset="-128"/>
              <a:ea typeface="ヒラギノ角ゴ ProN W3" charset="-128"/>
              <a:cs typeface="ヒラギノ角ゴ ProN W3" charset="-128"/>
              <a:sym typeface="ヒラギノ角ゴ ProN W3" charset="-128"/>
            </a:endParaRPr>
          </a:p>
          <a:p>
            <a:pPr defTabSz="1007943"/>
            <a:endParaRPr lang="en-US" altLang="ja-JP" sz="2800" b="1" dirty="0" smtClean="0">
              <a:solidFill>
                <a:schemeClr val="tx1"/>
              </a:solidFill>
              <a:latin typeface="ヒラギノ角ゴ ProN W3" charset="-128"/>
              <a:ea typeface="ヒラギノ角ゴ ProN W3" charset="-128"/>
              <a:cs typeface="ヒラギノ角ゴ ProN W3" charset="-128"/>
              <a:sym typeface="ヒラギノ角ゴ ProN W3" charset="-128"/>
            </a:endParaRPr>
          </a:p>
          <a:p>
            <a:pPr defTabSz="1007943"/>
            <a:endParaRPr lang="en-US" altLang="ja-JP" sz="2800" b="1" dirty="0" smtClean="0">
              <a:solidFill>
                <a:schemeClr val="tx1"/>
              </a:solidFill>
              <a:latin typeface="ヒラギノ角ゴ ProN W3" charset="-128"/>
              <a:ea typeface="ヒラギノ角ゴ ProN W3" charset="-128"/>
              <a:cs typeface="ヒラギノ角ゴ ProN W3" charset="-128"/>
              <a:sym typeface="ヒラギノ角ゴ ProN W3" charset="-128"/>
            </a:endParaRPr>
          </a:p>
          <a:p>
            <a:pPr defTabSz="1007943"/>
            <a:endParaRPr lang="en-US" altLang="ja-JP" sz="2800" b="1" dirty="0" smtClean="0">
              <a:solidFill>
                <a:schemeClr val="tx1"/>
              </a:solidFill>
              <a:latin typeface="ヒラギノ角ゴ ProN W3" charset="-128"/>
              <a:ea typeface="ヒラギノ角ゴ ProN W3" charset="-128"/>
              <a:cs typeface="ヒラギノ角ゴ ProN W3" charset="-128"/>
              <a:sym typeface="ヒラギノ角ゴ ProN W3" charset="-128"/>
            </a:endParaRPr>
          </a:p>
          <a:p>
            <a:pPr defTabSz="1007943"/>
            <a:endParaRPr lang="en-US" altLang="ja-JP" sz="2800" b="1" dirty="0" smtClean="0">
              <a:solidFill>
                <a:schemeClr val="tx1"/>
              </a:solidFill>
              <a:latin typeface="ヒラギノ角ゴ ProN W3" charset="-128"/>
              <a:ea typeface="ヒラギノ角ゴ ProN W3" charset="-128"/>
              <a:cs typeface="ヒラギノ角ゴ ProN W3" charset="-128"/>
              <a:sym typeface="ヒラギノ角ゴ ProN W3" charset="-128"/>
            </a:endParaRPr>
          </a:p>
          <a:p>
            <a:pPr defTabSz="1007943"/>
            <a:endParaRPr lang="en-US" altLang="ja-JP" sz="2800" b="1" dirty="0" smtClean="0">
              <a:solidFill>
                <a:schemeClr val="tx1"/>
              </a:solidFill>
              <a:latin typeface="ヒラギノ角ゴ ProN W3" charset="-128"/>
              <a:ea typeface="ヒラギノ角ゴ ProN W3" charset="-128"/>
              <a:cs typeface="ヒラギノ角ゴ ProN W3" charset="-128"/>
              <a:sym typeface="ヒラギノ角ゴ ProN W3" charset="-128"/>
            </a:endParaRPr>
          </a:p>
          <a:p>
            <a:pPr defTabSz="1007943"/>
            <a:r>
              <a:rPr lang="en-US" altLang="ja-JP" sz="2800" b="1" dirty="0" smtClean="0">
                <a:solidFill>
                  <a:schemeClr val="tx1"/>
                </a:solidFill>
                <a:latin typeface="ヒラギノ角ゴ ProN W3" charset="-128"/>
                <a:ea typeface="ヒラギノ角ゴ ProN W3" charset="-128"/>
                <a:cs typeface="ヒラギノ角ゴ ProN W3" charset="-128"/>
                <a:sym typeface="ヒラギノ角ゴ ProN W3" charset="-128"/>
              </a:rPr>
              <a:t> </a:t>
            </a:r>
            <a:endParaRPr lang="en-US" altLang="ja-JP" sz="2800" b="1" dirty="0">
              <a:solidFill>
                <a:schemeClr val="tx1"/>
              </a:solidFill>
            </a:endParaRPr>
          </a:p>
        </p:txBody>
      </p:sp>
      <p:sp>
        <p:nvSpPr>
          <p:cNvPr id="61" name="右矢印 60"/>
          <p:cNvSpPr/>
          <p:nvPr/>
        </p:nvSpPr>
        <p:spPr bwMode="auto">
          <a:xfrm>
            <a:off x="4851400" y="965200"/>
            <a:ext cx="1143000" cy="736600"/>
          </a:xfrm>
          <a:prstGeom prst="rightArrow">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90000"/>
              </a:lnSpc>
              <a:spcBef>
                <a:spcPct val="0"/>
              </a:spcBef>
              <a:spcAft>
                <a:spcPct val="0"/>
              </a:spcAft>
              <a:buClr>
                <a:srgbClr val="000000"/>
              </a:buClr>
              <a:buSzPct val="100000"/>
              <a:buFont typeface="Arial" charset="0"/>
              <a:buNone/>
              <a:tabLst/>
            </a:pPr>
            <a:endParaRPr kumimoji="0" lang="ja-JP" altLang="en-US" sz="2400" b="0" i="0" u="none" strike="noStrike" cap="none" normalizeH="0" baseline="0">
              <a:ln>
                <a:noFill/>
              </a:ln>
              <a:solidFill>
                <a:schemeClr val="bg1"/>
              </a:solidFill>
              <a:effectLst/>
              <a:latin typeface="Arial" charset="0"/>
            </a:endParaRPr>
          </a:p>
        </p:txBody>
      </p:sp>
      <p:sp>
        <p:nvSpPr>
          <p:cNvPr id="62" name="右矢印 61"/>
          <p:cNvSpPr/>
          <p:nvPr/>
        </p:nvSpPr>
        <p:spPr bwMode="auto">
          <a:xfrm>
            <a:off x="3505200" y="5740400"/>
            <a:ext cx="1143000" cy="736600"/>
          </a:xfrm>
          <a:prstGeom prst="rightArrow">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90000"/>
              </a:lnSpc>
              <a:spcBef>
                <a:spcPct val="0"/>
              </a:spcBef>
              <a:spcAft>
                <a:spcPct val="0"/>
              </a:spcAft>
              <a:buClr>
                <a:srgbClr val="000000"/>
              </a:buClr>
              <a:buSzPct val="100000"/>
              <a:buFont typeface="Arial" charset="0"/>
              <a:buNone/>
              <a:tabLst/>
            </a:pPr>
            <a:endParaRPr kumimoji="0" lang="ja-JP" altLang="en-US" sz="2400" b="0" i="0" u="none" strike="noStrike" cap="none" normalizeH="0" baseline="0">
              <a:ln>
                <a:noFill/>
              </a:ln>
              <a:solidFill>
                <a:schemeClr val="bg1"/>
              </a:solidFill>
              <a:effectLst/>
              <a:latin typeface="Arial" charset="0"/>
            </a:endParaRPr>
          </a:p>
        </p:txBody>
      </p:sp>
      <p:sp>
        <p:nvSpPr>
          <p:cNvPr id="63" name="テキスト ボックス 29"/>
          <p:cNvSpPr txBox="1"/>
          <p:nvPr/>
        </p:nvSpPr>
        <p:spPr>
          <a:xfrm>
            <a:off x="8945167" y="1668226"/>
            <a:ext cx="2728116" cy="1138715"/>
          </a:xfrm>
          <a:prstGeom prst="rect">
            <a:avLst/>
          </a:prstGeom>
          <a:noFill/>
        </p:spPr>
        <p:txBody>
          <a:bodyPr wrap="square" lIns="91380" tIns="45691" rIns="91380" bIns="45691" rtlCol="0">
            <a:spAutoFit/>
          </a:bodyPr>
          <a:lstStyle/>
          <a:p>
            <a:r>
              <a:rPr lang="en-US" altLang="ja-JP" sz="4400" b="1" dirty="0" err="1" smtClean="0">
                <a:solidFill>
                  <a:schemeClr val="tx1"/>
                </a:solidFill>
                <a:latin typeface="Symbol" pitchFamily="18" charset="2"/>
              </a:rPr>
              <a:t>s</a:t>
            </a:r>
            <a:r>
              <a:rPr lang="en-US" altLang="ja-JP" b="1" dirty="0" err="1" smtClean="0">
                <a:solidFill>
                  <a:schemeClr val="tx1"/>
                </a:solidFill>
                <a:latin typeface="+mj-lt"/>
              </a:rPr>
              <a:t>V</a:t>
            </a:r>
            <a:r>
              <a:rPr lang="en-US" altLang="ja-JP" b="1" dirty="0" smtClean="0">
                <a:solidFill>
                  <a:schemeClr val="tx1"/>
                </a:solidFill>
                <a:latin typeface="+mj-lt"/>
              </a:rPr>
              <a:t> </a:t>
            </a:r>
            <a:r>
              <a:rPr lang="ja-JP" altLang="en-US" b="1" dirty="0" smtClean="0">
                <a:solidFill>
                  <a:schemeClr val="tx1"/>
                </a:solidFill>
                <a:latin typeface="+mj-lt"/>
              </a:rPr>
              <a:t>＝</a:t>
            </a:r>
            <a:endParaRPr lang="en-US" altLang="ja-JP" b="1" dirty="0" smtClean="0">
              <a:solidFill>
                <a:schemeClr val="tx1"/>
              </a:solidFill>
              <a:latin typeface="+mj-lt"/>
            </a:endParaRPr>
          </a:p>
          <a:p>
            <a:r>
              <a:rPr kumimoji="1" lang="en-US" altLang="ja-JP" b="1" dirty="0" smtClean="0">
                <a:solidFill>
                  <a:schemeClr val="tx1"/>
                </a:solidFill>
              </a:rPr>
              <a:t>1</a:t>
            </a:r>
            <a:r>
              <a:rPr kumimoji="1" lang="ja-JP" altLang="en-US" b="1" dirty="0" smtClean="0">
                <a:solidFill>
                  <a:schemeClr val="tx1"/>
                </a:solidFill>
              </a:rPr>
              <a:t>６</a:t>
            </a:r>
            <a:r>
              <a:rPr kumimoji="1" lang="en-US" altLang="ja-JP" b="1" dirty="0" smtClean="0">
                <a:solidFill>
                  <a:schemeClr val="tx1"/>
                </a:solidFill>
                <a:latin typeface="Symbol" pitchFamily="18" charset="2"/>
              </a:rPr>
              <a:t>m</a:t>
            </a:r>
            <a:r>
              <a:rPr kumimoji="1" lang="en-US" altLang="ja-JP" b="1" dirty="0" smtClean="0">
                <a:solidFill>
                  <a:schemeClr val="tx1"/>
                </a:solidFill>
              </a:rPr>
              <a:t>m</a:t>
            </a:r>
            <a:endParaRPr kumimoji="1" lang="ja-JP" altLang="en-US" b="1" dirty="0">
              <a:solidFill>
                <a:schemeClr val="tx1"/>
              </a:solidFill>
            </a:endParaRPr>
          </a:p>
        </p:txBody>
      </p:sp>
      <p:cxnSp>
        <p:nvCxnSpPr>
          <p:cNvPr id="65" name="直線矢印コネクタ 64"/>
          <p:cNvCxnSpPr/>
          <p:nvPr/>
        </p:nvCxnSpPr>
        <p:spPr bwMode="auto">
          <a:xfrm rot="5400000" flipH="1" flipV="1">
            <a:off x="8521700" y="2451100"/>
            <a:ext cx="736600" cy="1588"/>
          </a:xfrm>
          <a:prstGeom prst="straightConnector1">
            <a:avLst/>
          </a:prstGeom>
          <a:solidFill>
            <a:srgbClr val="00B8FF"/>
          </a:solidFill>
          <a:ln w="9525" cap="flat" cmpd="sng" algn="ctr">
            <a:solidFill>
              <a:schemeClr val="tx1"/>
            </a:solidFill>
            <a:prstDash val="solid"/>
            <a:round/>
            <a:headEnd type="none" w="med" len="med"/>
            <a:tailEnd type="arrow"/>
          </a:ln>
          <a:effectLst/>
        </p:spPr>
      </p:cxnSp>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 name="正方形/長方形 17"/>
          <p:cNvSpPr/>
          <p:nvPr/>
        </p:nvSpPr>
        <p:spPr>
          <a:xfrm>
            <a:off x="203200" y="812800"/>
            <a:ext cx="9826625" cy="1015663"/>
          </a:xfrm>
          <a:prstGeom prst="rect">
            <a:avLst/>
          </a:prstGeom>
        </p:spPr>
        <p:txBody>
          <a:bodyPr wrap="square">
            <a:spAutoFit/>
          </a:bodyPr>
          <a:lstStyle/>
          <a:p>
            <a:pPr algn="ctr"/>
            <a:r>
              <a:rPr lang="en-US" altLang="ja-JP" sz="6000" b="1" dirty="0" smtClean="0">
                <a:solidFill>
                  <a:srgbClr val="FF0000"/>
                </a:solidFill>
              </a:rPr>
              <a:t>Issues</a:t>
            </a:r>
            <a:endParaRPr lang="ja-JP" altLang="en-US" sz="6000" dirty="0">
              <a:solidFill>
                <a:srgbClr val="FF00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AutoShape 1"/>
          <p:cNvSpPr>
            <a:spLocks/>
          </p:cNvSpPr>
          <p:nvPr/>
        </p:nvSpPr>
        <p:spPr bwMode="auto">
          <a:xfrm>
            <a:off x="513246" y="203061"/>
            <a:ext cx="10664883" cy="1261006"/>
          </a:xfrm>
          <a:custGeom>
            <a:avLst/>
            <a:gdLst>
              <a:gd name="T0" fmla="*/ 4536282 w 21600"/>
              <a:gd name="T1" fmla="*/ 630238 h 21600"/>
              <a:gd name="T2" fmla="*/ 4536282 w 21600"/>
              <a:gd name="T3" fmla="*/ 630238 h 21600"/>
              <a:gd name="T4" fmla="*/ 4536282 w 21600"/>
              <a:gd name="T5" fmla="*/ 630238 h 21600"/>
              <a:gd name="T6" fmla="*/ 4536282 w 21600"/>
              <a:gd name="T7" fmla="*/ 630238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12700">
                <a:solidFill>
                  <a:srgbClr val="000000"/>
                </a:solidFill>
                <a:miter lim="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50802" tIns="50802" rIns="50802" bIns="50802" anchor="ctr"/>
          <a:lstStyle/>
          <a:p>
            <a:pPr defTabSz="447686"/>
            <a:r>
              <a:rPr lang="ja-JP" altLang="ja-JP" sz="4000" b="1" dirty="0">
                <a:solidFill>
                  <a:schemeClr val="tx1"/>
                </a:solidFill>
                <a:latin typeface="Arial" pitchFamily="34" charset="0"/>
                <a:ea typeface="ＭＳ Ｐゴシック" pitchFamily="50" charset="-128"/>
                <a:cs typeface="Arial" pitchFamily="34" charset="0"/>
                <a:sym typeface="Arial" pitchFamily="34" charset="0"/>
              </a:rPr>
              <a:t>Issues</a:t>
            </a:r>
            <a:endParaRPr lang="ja-JP" altLang="ja-JP" b="1" dirty="0">
              <a:solidFill>
                <a:schemeClr val="tx1"/>
              </a:solidFill>
              <a:ea typeface="ＭＳ Ｐゴシック" pitchFamily="50" charset="-128"/>
            </a:endParaRPr>
          </a:p>
        </p:txBody>
      </p:sp>
      <p:sp>
        <p:nvSpPr>
          <p:cNvPr id="21507" name="AutoShape 2"/>
          <p:cNvSpPr>
            <a:spLocks/>
          </p:cNvSpPr>
          <p:nvPr/>
        </p:nvSpPr>
        <p:spPr bwMode="auto">
          <a:xfrm rot="1799998">
            <a:off x="6208181" y="2493422"/>
            <a:ext cx="3414764" cy="1137129"/>
          </a:xfrm>
          <a:custGeom>
            <a:avLst/>
            <a:gdLst>
              <a:gd name="T0" fmla="*/ 1705768 w 21600"/>
              <a:gd name="T1" fmla="*/ 568325 h 21600"/>
              <a:gd name="T2" fmla="*/ 1705768 w 21600"/>
              <a:gd name="T3" fmla="*/ 568325 h 21600"/>
              <a:gd name="T4" fmla="*/ 1705768 w 21600"/>
              <a:gd name="T5" fmla="*/ 568325 h 21600"/>
              <a:gd name="T6" fmla="*/ 1705768 w 21600"/>
              <a:gd name="T7" fmla="*/ 568325 h 21600"/>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1600" h="21600">
                <a:moveTo>
                  <a:pt x="10800" y="0"/>
                </a:moveTo>
                <a:lnTo>
                  <a:pt x="10800" y="0"/>
                </a:ln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lose/>
              </a:path>
            </a:pathLst>
          </a:custGeom>
          <a:solidFill>
            <a:srgbClr val="FF33CC"/>
          </a:solidFill>
          <a:ln>
            <a:noFill/>
          </a:ln>
          <a:effectLst/>
          <a:extLs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12700" cap="flat" cmpd="sng">
                <a:solidFill>
                  <a:srgbClr val="000000"/>
                </a:solidFill>
                <a:prstDash val="solid"/>
                <a:miter lim="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0" tIns="0" rIns="0" bIns="0" anchor="ctr"/>
          <a:lstStyle/>
          <a:p>
            <a:endParaRPr lang="ja-JP" altLang="en-US"/>
          </a:p>
        </p:txBody>
      </p:sp>
      <p:sp>
        <p:nvSpPr>
          <p:cNvPr id="21508" name="Line 3"/>
          <p:cNvSpPr>
            <a:spLocks noChangeShapeType="1"/>
          </p:cNvSpPr>
          <p:nvPr/>
        </p:nvSpPr>
        <p:spPr bwMode="auto">
          <a:xfrm>
            <a:off x="6049282" y="3066751"/>
            <a:ext cx="3972504" cy="0"/>
          </a:xfrm>
          <a:prstGeom prst="line">
            <a:avLst/>
          </a:prstGeom>
          <a:noFill/>
          <a:ln w="12700">
            <a:solidFill>
              <a:srgbClr val="000000"/>
            </a:solidFill>
            <a:round/>
            <a:headEnd/>
            <a:tailEnd type="triangle" w="med" len="me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91442" tIns="45721" rIns="91442" bIns="45721"/>
          <a:lstStyle/>
          <a:p>
            <a:endParaRPr lang="ja-JP" altLang="en-US"/>
          </a:p>
        </p:txBody>
      </p:sp>
      <p:sp>
        <p:nvSpPr>
          <p:cNvPr id="21509" name="Line 4"/>
          <p:cNvSpPr>
            <a:spLocks noChangeShapeType="1"/>
          </p:cNvSpPr>
          <p:nvPr/>
        </p:nvSpPr>
        <p:spPr bwMode="auto">
          <a:xfrm flipV="1">
            <a:off x="7956083" y="2113857"/>
            <a:ext cx="0" cy="2144025"/>
          </a:xfrm>
          <a:prstGeom prst="line">
            <a:avLst/>
          </a:prstGeom>
          <a:noFill/>
          <a:ln w="12700">
            <a:solidFill>
              <a:srgbClr val="000000"/>
            </a:solidFill>
            <a:round/>
            <a:headEnd/>
            <a:tailEnd type="triangle" w="med" len="me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91442" tIns="45721" rIns="91442" bIns="45721"/>
          <a:lstStyle/>
          <a:p>
            <a:endParaRPr lang="ja-JP" altLang="en-US"/>
          </a:p>
        </p:txBody>
      </p:sp>
      <p:sp>
        <p:nvSpPr>
          <p:cNvPr id="21510" name="AutoShape 5"/>
          <p:cNvSpPr>
            <a:spLocks/>
          </p:cNvSpPr>
          <p:nvPr/>
        </p:nvSpPr>
        <p:spPr bwMode="auto">
          <a:xfrm>
            <a:off x="9465634" y="3146160"/>
            <a:ext cx="421743" cy="508213"/>
          </a:xfrm>
          <a:custGeom>
            <a:avLst/>
            <a:gdLst>
              <a:gd name="T0" fmla="*/ 179388 w 21600"/>
              <a:gd name="T1" fmla="*/ 254000 h 21600"/>
              <a:gd name="T2" fmla="*/ 179388 w 21600"/>
              <a:gd name="T3" fmla="*/ 254000 h 21600"/>
              <a:gd name="T4" fmla="*/ 179388 w 21600"/>
              <a:gd name="T5" fmla="*/ 254000 h 21600"/>
              <a:gd name="T6" fmla="*/ 179388 w 21600"/>
              <a:gd name="T7" fmla="*/ 25400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12700">
                <a:solidFill>
                  <a:srgbClr val="000000"/>
                </a:solidFill>
                <a:miter lim="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63500" tIns="63500" rIns="63500" bIns="63500"/>
          <a:lstStyle/>
          <a:p>
            <a:pPr defTabSz="447686"/>
            <a:r>
              <a:rPr lang="ja-JP" altLang="ja-JP" sz="2600" b="1" dirty="0">
                <a:solidFill>
                  <a:schemeClr val="tx1"/>
                </a:solidFill>
                <a:latin typeface="ヒラギノ角ゴ ProN W3" charset="0"/>
                <a:ea typeface="ＭＳ Ｐゴシック" pitchFamily="50" charset="-128"/>
                <a:sym typeface="ヒラギノ角ゴ ProN W3" charset="0"/>
              </a:rPr>
              <a:t>x</a:t>
            </a:r>
            <a:endParaRPr lang="ja-JP" altLang="ja-JP" b="1" dirty="0">
              <a:solidFill>
                <a:schemeClr val="tx1"/>
              </a:solidFill>
              <a:ea typeface="ＭＳ Ｐゴシック" pitchFamily="50" charset="-128"/>
            </a:endParaRPr>
          </a:p>
        </p:txBody>
      </p:sp>
      <p:sp>
        <p:nvSpPr>
          <p:cNvPr id="21511" name="Line 6"/>
          <p:cNvSpPr>
            <a:spLocks noChangeShapeType="1"/>
          </p:cNvSpPr>
          <p:nvPr/>
        </p:nvSpPr>
        <p:spPr bwMode="auto">
          <a:xfrm>
            <a:off x="7954496" y="3066756"/>
            <a:ext cx="1431692" cy="871903"/>
          </a:xfrm>
          <a:prstGeom prst="line">
            <a:avLst/>
          </a:prstGeom>
          <a:noFill/>
          <a:ln w="12700">
            <a:solidFill>
              <a:srgbClr val="000000"/>
            </a:solidFill>
            <a:round/>
            <a:headEnd type="triangle" w="med" len="med"/>
            <a:tailEnd type="triangle" w="med" len="me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91442" tIns="45721" rIns="91442" bIns="45721"/>
          <a:lstStyle/>
          <a:p>
            <a:endParaRPr lang="ja-JP" altLang="en-US"/>
          </a:p>
        </p:txBody>
      </p:sp>
      <p:sp>
        <p:nvSpPr>
          <p:cNvPr id="21512" name="AutoShape 7"/>
          <p:cNvSpPr>
            <a:spLocks/>
          </p:cNvSpPr>
          <p:nvPr/>
        </p:nvSpPr>
        <p:spPr bwMode="auto">
          <a:xfrm>
            <a:off x="8114986" y="3622609"/>
            <a:ext cx="1227908" cy="520919"/>
          </a:xfrm>
          <a:custGeom>
            <a:avLst/>
            <a:gdLst>
              <a:gd name="T0" fmla="*/ 522288 w 21600"/>
              <a:gd name="T1" fmla="*/ 260350 h 21600"/>
              <a:gd name="T2" fmla="*/ 522288 w 21600"/>
              <a:gd name="T3" fmla="*/ 260350 h 21600"/>
              <a:gd name="T4" fmla="*/ 522288 w 21600"/>
              <a:gd name="T5" fmla="*/ 260350 h 21600"/>
              <a:gd name="T6" fmla="*/ 522288 w 21600"/>
              <a:gd name="T7" fmla="*/ 26035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12700">
                <a:solidFill>
                  <a:srgbClr val="000000"/>
                </a:solidFill>
                <a:miter lim="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63500" tIns="63500" rIns="63500" bIns="63500"/>
          <a:lstStyle/>
          <a:p>
            <a:pPr defTabSz="447686"/>
            <a:r>
              <a:rPr lang="ja-JP" altLang="ja-JP" sz="2600" b="1" dirty="0">
                <a:solidFill>
                  <a:schemeClr val="tx1"/>
                </a:solidFill>
                <a:latin typeface="Arial" pitchFamily="34" charset="0"/>
                <a:ea typeface="ＭＳ Ｐゴシック" pitchFamily="50" charset="-128"/>
                <a:cs typeface="Arial" pitchFamily="34" charset="0"/>
                <a:sym typeface="Arial" pitchFamily="34" charset="0"/>
              </a:rPr>
              <a:t>27um</a:t>
            </a:r>
            <a:endParaRPr lang="ja-JP" altLang="ja-JP" b="1" dirty="0">
              <a:solidFill>
                <a:schemeClr val="tx1"/>
              </a:solidFill>
              <a:ea typeface="ＭＳ Ｐゴシック" pitchFamily="50" charset="-128"/>
            </a:endParaRPr>
          </a:p>
        </p:txBody>
      </p:sp>
      <p:sp>
        <p:nvSpPr>
          <p:cNvPr id="21513" name="Line 8"/>
          <p:cNvSpPr>
            <a:spLocks noChangeShapeType="1"/>
          </p:cNvSpPr>
          <p:nvPr/>
        </p:nvSpPr>
        <p:spPr bwMode="auto">
          <a:xfrm flipV="1">
            <a:off x="7956083" y="2590305"/>
            <a:ext cx="317800" cy="476450"/>
          </a:xfrm>
          <a:prstGeom prst="line">
            <a:avLst/>
          </a:prstGeom>
          <a:noFill/>
          <a:ln w="12700">
            <a:solidFill>
              <a:srgbClr val="000000"/>
            </a:solidFill>
            <a:round/>
            <a:headEnd type="triangle" w="med" len="med"/>
            <a:tailEnd type="triangle" w="med" len="me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91442" tIns="45721" rIns="91442" bIns="45721"/>
          <a:lstStyle/>
          <a:p>
            <a:endParaRPr lang="ja-JP" altLang="en-US"/>
          </a:p>
        </p:txBody>
      </p:sp>
      <p:sp>
        <p:nvSpPr>
          <p:cNvPr id="21514" name="AutoShape 9"/>
          <p:cNvSpPr>
            <a:spLocks/>
          </p:cNvSpPr>
          <p:nvPr/>
        </p:nvSpPr>
        <p:spPr bwMode="auto">
          <a:xfrm>
            <a:off x="8273883" y="2272667"/>
            <a:ext cx="1229773" cy="520919"/>
          </a:xfrm>
          <a:custGeom>
            <a:avLst/>
            <a:gdLst>
              <a:gd name="T0" fmla="*/ 523081 w 21600"/>
              <a:gd name="T1" fmla="*/ 260350 h 21600"/>
              <a:gd name="T2" fmla="*/ 523081 w 21600"/>
              <a:gd name="T3" fmla="*/ 260350 h 21600"/>
              <a:gd name="T4" fmla="*/ 523081 w 21600"/>
              <a:gd name="T5" fmla="*/ 260350 h 21600"/>
              <a:gd name="T6" fmla="*/ 523081 w 21600"/>
              <a:gd name="T7" fmla="*/ 26035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12700">
                <a:solidFill>
                  <a:srgbClr val="000000"/>
                </a:solidFill>
                <a:miter lim="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63500" tIns="63500" rIns="63500" bIns="63500"/>
          <a:lstStyle/>
          <a:p>
            <a:pPr defTabSz="447686"/>
            <a:r>
              <a:rPr lang="ja-JP" altLang="ja-JP" sz="2600" b="1" dirty="0">
                <a:solidFill>
                  <a:schemeClr val="tx1"/>
                </a:solidFill>
                <a:latin typeface="Arial" pitchFamily="34" charset="0"/>
                <a:ea typeface="ＭＳ Ｐゴシック" pitchFamily="50" charset="-128"/>
                <a:cs typeface="Arial" pitchFamily="34" charset="0"/>
                <a:sym typeface="Arial" pitchFamily="34" charset="0"/>
              </a:rPr>
              <a:t>10um</a:t>
            </a:r>
            <a:endParaRPr lang="ja-JP" altLang="ja-JP" b="1" dirty="0">
              <a:solidFill>
                <a:schemeClr val="tx1"/>
              </a:solidFill>
              <a:ea typeface="ＭＳ Ｐゴシック" pitchFamily="50" charset="-128"/>
            </a:endParaRPr>
          </a:p>
        </p:txBody>
      </p:sp>
      <p:sp>
        <p:nvSpPr>
          <p:cNvPr id="21515" name="AutoShape 10"/>
          <p:cNvSpPr>
            <a:spLocks/>
          </p:cNvSpPr>
          <p:nvPr/>
        </p:nvSpPr>
        <p:spPr bwMode="auto">
          <a:xfrm>
            <a:off x="7956088" y="2032854"/>
            <a:ext cx="427341" cy="508213"/>
          </a:xfrm>
          <a:custGeom>
            <a:avLst/>
            <a:gdLst>
              <a:gd name="T0" fmla="*/ 181769 w 21600"/>
              <a:gd name="T1" fmla="*/ 254000 h 21600"/>
              <a:gd name="T2" fmla="*/ 181769 w 21600"/>
              <a:gd name="T3" fmla="*/ 254000 h 21600"/>
              <a:gd name="T4" fmla="*/ 181769 w 21600"/>
              <a:gd name="T5" fmla="*/ 254000 h 21600"/>
              <a:gd name="T6" fmla="*/ 181769 w 21600"/>
              <a:gd name="T7" fmla="*/ 25400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12700">
                <a:solidFill>
                  <a:srgbClr val="000000"/>
                </a:solidFill>
                <a:miter lim="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63500" tIns="63500" rIns="63500" bIns="63500"/>
          <a:lstStyle/>
          <a:p>
            <a:pPr defTabSz="447686"/>
            <a:r>
              <a:rPr lang="ja-JP" altLang="ja-JP" sz="2600" b="1" dirty="0">
                <a:solidFill>
                  <a:schemeClr val="tx1"/>
                </a:solidFill>
                <a:latin typeface="ヒラギノ角ゴ ProN W3" charset="0"/>
                <a:ea typeface="ＭＳ Ｐゴシック" pitchFamily="50" charset="-128"/>
                <a:sym typeface="ヒラギノ角ゴ ProN W3" charset="0"/>
              </a:rPr>
              <a:t>y</a:t>
            </a:r>
            <a:endParaRPr lang="ja-JP" altLang="ja-JP" b="1" dirty="0">
              <a:solidFill>
                <a:schemeClr val="tx1"/>
              </a:solidFill>
              <a:ea typeface="ＭＳ Ｐゴシック" pitchFamily="50" charset="-128"/>
            </a:endParaRPr>
          </a:p>
        </p:txBody>
      </p:sp>
      <p:sp>
        <p:nvSpPr>
          <p:cNvPr id="21516" name="AutoShape 11"/>
          <p:cNvSpPr>
            <a:spLocks/>
          </p:cNvSpPr>
          <p:nvPr/>
        </p:nvSpPr>
        <p:spPr bwMode="auto">
          <a:xfrm>
            <a:off x="6490846" y="5826685"/>
            <a:ext cx="4139054" cy="917961"/>
          </a:xfrm>
          <a:custGeom>
            <a:avLst/>
            <a:gdLst>
              <a:gd name="T0" fmla="*/ 1167607 w 21600"/>
              <a:gd name="T1" fmla="*/ 458788 h 21600"/>
              <a:gd name="T2" fmla="*/ 1167607 w 21600"/>
              <a:gd name="T3" fmla="*/ 458788 h 21600"/>
              <a:gd name="T4" fmla="*/ 1167607 w 21600"/>
              <a:gd name="T5" fmla="*/ 458788 h 21600"/>
              <a:gd name="T6" fmla="*/ 1167607 w 21600"/>
              <a:gd name="T7" fmla="*/ 458788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12700">
                <a:solidFill>
                  <a:srgbClr val="000000"/>
                </a:solidFill>
                <a:miter lim="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50802" tIns="50802" rIns="50802" bIns="50802"/>
          <a:lstStyle/>
          <a:p>
            <a:pPr defTabSz="447686"/>
            <a:r>
              <a:rPr lang="en-US" altLang="ja-JP" sz="2600" b="1" dirty="0" smtClean="0">
                <a:solidFill>
                  <a:srgbClr val="FF0000"/>
                </a:solidFill>
                <a:latin typeface="Arial" pitchFamily="34" charset="0"/>
                <a:ea typeface="ＭＳ Ｐゴシック" pitchFamily="50" charset="-128"/>
                <a:cs typeface="Arial" pitchFamily="34" charset="0"/>
                <a:sym typeface="Arial" pitchFamily="34" charset="0"/>
              </a:rPr>
              <a:t>Not round</a:t>
            </a:r>
          </a:p>
          <a:p>
            <a:pPr defTabSz="447686"/>
            <a:r>
              <a:rPr lang="en-US" altLang="ja-JP" sz="2600" b="1" dirty="0" smtClean="0">
                <a:solidFill>
                  <a:schemeClr val="tx1"/>
                </a:solidFill>
                <a:latin typeface="Arial" pitchFamily="34" charset="0"/>
                <a:ea typeface="ＭＳ Ｐゴシック" pitchFamily="50" charset="-128"/>
                <a:cs typeface="Arial" pitchFamily="34" charset="0"/>
                <a:sym typeface="Arial" pitchFamily="34" charset="0"/>
              </a:rPr>
              <a:t>must revisit optical property in the cavity</a:t>
            </a:r>
            <a:endParaRPr lang="ja-JP" altLang="ja-JP" b="1" dirty="0">
              <a:solidFill>
                <a:schemeClr val="tx1"/>
              </a:solidFill>
              <a:ea typeface="ＭＳ Ｐゴシック" pitchFamily="50" charset="-128"/>
            </a:endParaRPr>
          </a:p>
        </p:txBody>
      </p:sp>
      <p:grpSp>
        <p:nvGrpSpPr>
          <p:cNvPr id="2" name="Group 12"/>
          <p:cNvGrpSpPr>
            <a:grpSpLocks/>
          </p:cNvGrpSpPr>
          <p:nvPr/>
        </p:nvGrpSpPr>
        <p:grpSpPr bwMode="auto">
          <a:xfrm>
            <a:off x="508541" y="1955034"/>
            <a:ext cx="4913192" cy="2502951"/>
            <a:chOff x="0" y="0"/>
            <a:chExt cx="387" cy="198"/>
          </a:xfrm>
        </p:grpSpPr>
        <p:pic>
          <p:nvPicPr>
            <p:cNvPr id="21521" name="Picture 13" descr="image26.png"/>
            <p:cNvPicPr>
              <a:picLocks noChangeAspect="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b="11510"/>
            <a:stretch>
              <a:fillRect/>
            </a:stretch>
          </p:blipFill>
          <p:spPr bwMode="auto">
            <a:xfrm>
              <a:off x="0" y="0"/>
              <a:ext cx="372" cy="198"/>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12700">
                  <a:solidFill>
                    <a:srgbClr val="000000"/>
                  </a:solidFill>
                  <a:miter lim="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pic>
        <p:sp>
          <p:nvSpPr>
            <p:cNvPr id="21522" name="AutoShape 14"/>
            <p:cNvSpPr>
              <a:spLocks/>
            </p:cNvSpPr>
            <p:nvPr/>
          </p:nvSpPr>
          <p:spPr bwMode="auto">
            <a:xfrm>
              <a:off x="128" y="50"/>
              <a:ext cx="251" cy="36"/>
            </a:xfrm>
            <a:custGeom>
              <a:avLst/>
              <a:gdLst>
                <a:gd name="T0" fmla="*/ 126 w 21600"/>
                <a:gd name="T1" fmla="*/ 18 h 21600"/>
                <a:gd name="T2" fmla="*/ 126 w 21600"/>
                <a:gd name="T3" fmla="*/ 18 h 21600"/>
                <a:gd name="T4" fmla="*/ 126 w 21600"/>
                <a:gd name="T5" fmla="*/ 18 h 21600"/>
                <a:gd name="T6" fmla="*/ 126 w 21600"/>
                <a:gd name="T7" fmla="*/ 18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12700">
                  <a:solidFill>
                    <a:srgbClr val="000000"/>
                  </a:solidFill>
                  <a:miter lim="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50800" tIns="50800" rIns="50800" bIns="50800"/>
            <a:lstStyle/>
            <a:p>
              <a:pPr defTabSz="447686"/>
              <a:r>
                <a:rPr lang="ja-JP" altLang="ja-JP" sz="2600" dirty="0">
                  <a:solidFill>
                    <a:srgbClr val="FFFF00"/>
                  </a:solidFill>
                  <a:latin typeface="ヒラギノ角ゴ ProN W3" charset="0"/>
                  <a:ea typeface="ＭＳ Ｐゴシック" pitchFamily="50" charset="-128"/>
                  <a:sym typeface="ヒラギノ角ゴ ProN W3" charset="0"/>
                </a:rPr>
                <a:t>Transmitted power</a:t>
              </a:r>
              <a:endParaRPr lang="ja-JP" altLang="ja-JP" dirty="0">
                <a:ea typeface="ＭＳ Ｐゴシック" pitchFamily="50" charset="-128"/>
              </a:endParaRPr>
            </a:p>
          </p:txBody>
        </p:sp>
        <p:sp>
          <p:nvSpPr>
            <p:cNvPr id="21523" name="AutoShape 15"/>
            <p:cNvSpPr>
              <a:spLocks/>
            </p:cNvSpPr>
            <p:nvPr/>
          </p:nvSpPr>
          <p:spPr bwMode="auto">
            <a:xfrm>
              <a:off x="165" y="99"/>
              <a:ext cx="222" cy="36"/>
            </a:xfrm>
            <a:custGeom>
              <a:avLst/>
              <a:gdLst>
                <a:gd name="T0" fmla="*/ 111 w 21600"/>
                <a:gd name="T1" fmla="*/ 18 h 21600"/>
                <a:gd name="T2" fmla="*/ 111 w 21600"/>
                <a:gd name="T3" fmla="*/ 18 h 21600"/>
                <a:gd name="T4" fmla="*/ 111 w 21600"/>
                <a:gd name="T5" fmla="*/ 18 h 21600"/>
                <a:gd name="T6" fmla="*/ 111 w 21600"/>
                <a:gd name="T7" fmla="*/ 18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12700">
                  <a:solidFill>
                    <a:srgbClr val="000000"/>
                  </a:solidFill>
                  <a:miter lim="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50800" tIns="50800" rIns="50800" bIns="50800"/>
            <a:lstStyle/>
            <a:p>
              <a:pPr defTabSz="447686"/>
              <a:r>
                <a:rPr lang="ja-JP" altLang="ja-JP" sz="2600" dirty="0">
                  <a:solidFill>
                    <a:srgbClr val="FF33CC"/>
                  </a:solidFill>
                  <a:latin typeface="ヒラギノ角ゴ ProN W3" charset="0"/>
                  <a:ea typeface="ＭＳ Ｐゴシック" pitchFamily="50" charset="-128"/>
                  <a:sym typeface="ヒラギノ角ゴ ProN W3" charset="0"/>
                </a:rPr>
                <a:t>Reflected power</a:t>
              </a:r>
              <a:endParaRPr lang="ja-JP" altLang="ja-JP" dirty="0">
                <a:ea typeface="ＭＳ Ｐゴシック" pitchFamily="50" charset="-128"/>
              </a:endParaRPr>
            </a:p>
          </p:txBody>
        </p:sp>
        <p:sp>
          <p:nvSpPr>
            <p:cNvPr id="21524" name="Line 16"/>
            <p:cNvSpPr>
              <a:spLocks noChangeShapeType="1"/>
            </p:cNvSpPr>
            <p:nvPr/>
          </p:nvSpPr>
          <p:spPr bwMode="auto">
            <a:xfrm>
              <a:off x="9" y="168"/>
              <a:ext cx="351" cy="1"/>
            </a:xfrm>
            <a:prstGeom prst="line">
              <a:avLst/>
            </a:prstGeom>
            <a:noFill/>
            <a:ln w="28575">
              <a:solidFill>
                <a:srgbClr val="FFFFFF"/>
              </a:solidFill>
              <a:round/>
              <a:headEnd type="triangle" w="med" len="med"/>
              <a:tailEnd type="triangle" w="med" len="me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a:lstStyle/>
            <a:p>
              <a:endParaRPr lang="ja-JP" altLang="en-US"/>
            </a:p>
          </p:txBody>
        </p:sp>
        <p:sp>
          <p:nvSpPr>
            <p:cNvPr id="21525" name="AutoShape 17"/>
            <p:cNvSpPr>
              <a:spLocks/>
            </p:cNvSpPr>
            <p:nvPr/>
          </p:nvSpPr>
          <p:spPr bwMode="auto">
            <a:xfrm>
              <a:off x="146" y="137"/>
              <a:ext cx="51" cy="31"/>
            </a:xfrm>
            <a:custGeom>
              <a:avLst/>
              <a:gdLst>
                <a:gd name="T0" fmla="*/ 26 w 21600"/>
                <a:gd name="T1" fmla="*/ 16 h 21600"/>
                <a:gd name="T2" fmla="*/ 26 w 21600"/>
                <a:gd name="T3" fmla="*/ 16 h 21600"/>
                <a:gd name="T4" fmla="*/ 26 w 21600"/>
                <a:gd name="T5" fmla="*/ 16 h 21600"/>
                <a:gd name="T6" fmla="*/ 26 w 21600"/>
                <a:gd name="T7" fmla="*/ 1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12700">
                  <a:solidFill>
                    <a:srgbClr val="000000"/>
                  </a:solidFill>
                  <a:miter lim="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50800" tIns="50800" rIns="50800" bIns="50800"/>
            <a:lstStyle/>
            <a:p>
              <a:pPr defTabSz="447686"/>
              <a:r>
                <a:rPr lang="ja-JP" altLang="ja-JP" sz="2200" dirty="0">
                  <a:solidFill>
                    <a:srgbClr val="FFFFFF"/>
                  </a:solidFill>
                  <a:latin typeface="ヒラギノ角ゴ ProN W3" charset="0"/>
                  <a:ea typeface="ＭＳ Ｐゴシック" pitchFamily="50" charset="-128"/>
                  <a:sym typeface="ヒラギノ角ゴ ProN W3" charset="0"/>
                </a:rPr>
                <a:t>20s</a:t>
              </a:r>
              <a:endParaRPr lang="ja-JP" altLang="ja-JP" dirty="0">
                <a:ea typeface="ＭＳ Ｐゴシック" pitchFamily="50" charset="-128"/>
              </a:endParaRPr>
            </a:p>
          </p:txBody>
        </p:sp>
      </p:grpSp>
      <p:sp>
        <p:nvSpPr>
          <p:cNvPr id="21518" name="AutoShape 18"/>
          <p:cNvSpPr>
            <a:spLocks/>
          </p:cNvSpPr>
          <p:nvPr/>
        </p:nvSpPr>
        <p:spPr bwMode="auto">
          <a:xfrm>
            <a:off x="343444" y="5298125"/>
            <a:ext cx="5116953" cy="509802"/>
          </a:xfrm>
          <a:custGeom>
            <a:avLst/>
            <a:gdLst>
              <a:gd name="T0" fmla="*/ 1900238 w 21600"/>
              <a:gd name="T1" fmla="*/ 254794 h 21600"/>
              <a:gd name="T2" fmla="*/ 1900238 w 21600"/>
              <a:gd name="T3" fmla="*/ 254794 h 21600"/>
              <a:gd name="T4" fmla="*/ 1900238 w 21600"/>
              <a:gd name="T5" fmla="*/ 254794 h 21600"/>
              <a:gd name="T6" fmla="*/ 1900238 w 21600"/>
              <a:gd name="T7" fmla="*/ 254794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12700">
                <a:solidFill>
                  <a:srgbClr val="000000"/>
                </a:solidFill>
                <a:miter lim="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50802" tIns="50802" rIns="50802" bIns="50802"/>
          <a:lstStyle/>
          <a:p>
            <a:pPr defTabSz="447686"/>
            <a:r>
              <a:rPr lang="ja-JP" altLang="en-US" sz="2600" b="1" dirty="0">
                <a:solidFill>
                  <a:schemeClr val="tx1"/>
                </a:solidFill>
                <a:latin typeface="ヒラギノ角ゴ ProN W3" charset="0"/>
                <a:ea typeface="ＭＳ Ｐゴシック" pitchFamily="50" charset="-128"/>
                <a:sym typeface="ヒラギノ角ゴ ProN W3" charset="0"/>
              </a:rPr>
              <a:t>・</a:t>
            </a:r>
            <a:r>
              <a:rPr lang="ja-JP" altLang="ja-JP" sz="2600" b="1" dirty="0" smtClean="0">
                <a:solidFill>
                  <a:schemeClr val="tx1"/>
                </a:solidFill>
                <a:latin typeface="Arial" pitchFamily="34" charset="0"/>
                <a:ea typeface="ＭＳ Ｐゴシック" pitchFamily="50" charset="-128"/>
                <a:cs typeface="Arial" pitchFamily="34" charset="0"/>
                <a:sym typeface="Arial" pitchFamily="34" charset="0"/>
              </a:rPr>
              <a:t>Possibl</a:t>
            </a:r>
            <a:r>
              <a:rPr lang="en-US" altLang="ja-JP" sz="2600" b="1" dirty="0" smtClean="0">
                <a:solidFill>
                  <a:schemeClr val="tx1"/>
                </a:solidFill>
                <a:latin typeface="Arial" pitchFamily="34" charset="0"/>
                <a:ea typeface="ＭＳ Ｐゴシック" pitchFamily="50" charset="-128"/>
                <a:cs typeface="Arial" pitchFamily="34" charset="0"/>
                <a:sym typeface="Arial" pitchFamily="34" charset="0"/>
              </a:rPr>
              <a:t>y a</a:t>
            </a:r>
            <a:r>
              <a:rPr lang="ja-JP" altLang="ja-JP" sz="2600" b="1" dirty="0" smtClean="0">
                <a:solidFill>
                  <a:schemeClr val="tx1"/>
                </a:solidFill>
                <a:latin typeface="Arial" pitchFamily="34" charset="0"/>
                <a:ea typeface="ＭＳ Ｐゴシック" pitchFamily="50" charset="-128"/>
                <a:cs typeface="Arial" pitchFamily="34" charset="0"/>
                <a:sym typeface="Arial" pitchFamily="34" charset="0"/>
              </a:rPr>
              <a:t> </a:t>
            </a:r>
            <a:r>
              <a:rPr lang="ja-JP" altLang="ja-JP" sz="2600" b="1" dirty="0">
                <a:solidFill>
                  <a:schemeClr val="tx1"/>
                </a:solidFill>
                <a:latin typeface="Arial" pitchFamily="34" charset="0"/>
                <a:ea typeface="ＭＳ Ｐゴシック" pitchFamily="50" charset="-128"/>
                <a:cs typeface="Arial" pitchFamily="34" charset="0"/>
                <a:sym typeface="Arial" pitchFamily="34" charset="0"/>
              </a:rPr>
              <a:t>thermal effect</a:t>
            </a:r>
            <a:endParaRPr lang="ja-JP" altLang="ja-JP" b="1" dirty="0">
              <a:solidFill>
                <a:schemeClr val="tx1"/>
              </a:solidFill>
              <a:ea typeface="ＭＳ Ｐゴシック" pitchFamily="50" charset="-128"/>
            </a:endParaRPr>
          </a:p>
        </p:txBody>
      </p:sp>
      <p:sp>
        <p:nvSpPr>
          <p:cNvPr id="21519" name="AutoShape 19"/>
          <p:cNvSpPr>
            <a:spLocks/>
          </p:cNvSpPr>
          <p:nvPr/>
        </p:nvSpPr>
        <p:spPr bwMode="auto">
          <a:xfrm>
            <a:off x="6181132" y="5298125"/>
            <a:ext cx="2704480" cy="509802"/>
          </a:xfrm>
          <a:custGeom>
            <a:avLst/>
            <a:gdLst>
              <a:gd name="T0" fmla="*/ 1350963 w 21600"/>
              <a:gd name="T1" fmla="*/ 254794 h 21600"/>
              <a:gd name="T2" fmla="*/ 1350963 w 21600"/>
              <a:gd name="T3" fmla="*/ 254794 h 21600"/>
              <a:gd name="T4" fmla="*/ 1350963 w 21600"/>
              <a:gd name="T5" fmla="*/ 254794 h 21600"/>
              <a:gd name="T6" fmla="*/ 1350963 w 21600"/>
              <a:gd name="T7" fmla="*/ 254794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12700">
                <a:solidFill>
                  <a:srgbClr val="000000"/>
                </a:solidFill>
                <a:miter lim="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50802" tIns="50802" rIns="50802" bIns="50802"/>
          <a:lstStyle/>
          <a:p>
            <a:pPr defTabSz="447686"/>
            <a:r>
              <a:rPr lang="ja-JP" altLang="en-US" sz="2600" b="1" dirty="0">
                <a:solidFill>
                  <a:schemeClr val="tx1"/>
                </a:solidFill>
                <a:latin typeface="ヒラギノ角ゴ ProN W3" charset="0"/>
                <a:ea typeface="ＭＳ Ｐゴシック" pitchFamily="50" charset="-128"/>
                <a:sym typeface="ヒラギノ角ゴ ProN W3" charset="0"/>
              </a:rPr>
              <a:t>・</a:t>
            </a:r>
            <a:r>
              <a:rPr lang="ja-JP" altLang="ja-JP" sz="2600" b="1" dirty="0">
                <a:solidFill>
                  <a:schemeClr val="tx1"/>
                </a:solidFill>
                <a:latin typeface="Arial" pitchFamily="34" charset="0"/>
                <a:ea typeface="ＭＳ Ｐゴシック" pitchFamily="50" charset="-128"/>
                <a:cs typeface="Arial" pitchFamily="34" charset="0"/>
                <a:sym typeface="Arial" pitchFamily="34" charset="0"/>
              </a:rPr>
              <a:t>Profile at the IP</a:t>
            </a:r>
            <a:endParaRPr lang="ja-JP" altLang="ja-JP" b="1" dirty="0">
              <a:solidFill>
                <a:schemeClr val="tx1"/>
              </a:solidFill>
              <a:ea typeface="ＭＳ Ｐゴシック" pitchFamily="50" charset="-128"/>
            </a:endParaRPr>
          </a:p>
        </p:txBody>
      </p:sp>
      <p:sp>
        <p:nvSpPr>
          <p:cNvPr id="21520" name="AutoShape 20"/>
          <p:cNvSpPr>
            <a:spLocks/>
          </p:cNvSpPr>
          <p:nvPr/>
        </p:nvSpPr>
        <p:spPr bwMode="auto">
          <a:xfrm>
            <a:off x="574074" y="6296585"/>
            <a:ext cx="5719662" cy="917961"/>
          </a:xfrm>
          <a:custGeom>
            <a:avLst/>
            <a:gdLst>
              <a:gd name="T0" fmla="*/ 2432844 w 21600"/>
              <a:gd name="T1" fmla="*/ 458788 h 21600"/>
              <a:gd name="T2" fmla="*/ 2432844 w 21600"/>
              <a:gd name="T3" fmla="*/ 458788 h 21600"/>
              <a:gd name="T4" fmla="*/ 2432844 w 21600"/>
              <a:gd name="T5" fmla="*/ 458788 h 21600"/>
              <a:gd name="T6" fmla="*/ 2432844 w 21600"/>
              <a:gd name="T7" fmla="*/ 458788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12700">
                <a:solidFill>
                  <a:srgbClr val="000000"/>
                </a:solidFill>
                <a:miter lim="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rgbClr val="808080"/>
                  </a:outerShdw>
                </a:effectLst>
              </a14:hiddenEffects>
            </a:ext>
          </a:extLst>
        </p:spPr>
        <p:txBody>
          <a:bodyPr lIns="50802" tIns="50802" rIns="50802" bIns="50802"/>
          <a:lstStyle/>
          <a:p>
            <a:pPr defTabSz="447686"/>
            <a:r>
              <a:rPr lang="en-US" altLang="ja-JP" sz="2600" b="1" dirty="0" smtClean="0">
                <a:solidFill>
                  <a:schemeClr val="tx1"/>
                </a:solidFill>
                <a:latin typeface="Arial" pitchFamily="34" charset="0"/>
                <a:ea typeface="ＭＳ Ｐゴシック" pitchFamily="50" charset="-128"/>
                <a:cs typeface="Arial" pitchFamily="34" charset="0"/>
                <a:sym typeface="Arial" pitchFamily="34" charset="0"/>
              </a:rPr>
              <a:t>due to </a:t>
            </a:r>
            <a:r>
              <a:rPr lang="ja-JP" altLang="ja-JP" sz="2600" b="1" dirty="0" smtClean="0">
                <a:solidFill>
                  <a:schemeClr val="tx1"/>
                </a:solidFill>
                <a:latin typeface="Arial" pitchFamily="34" charset="0"/>
                <a:ea typeface="ＭＳ Ｐゴシック" pitchFamily="50" charset="-128"/>
                <a:cs typeface="Arial" pitchFamily="34" charset="0"/>
                <a:sym typeface="Arial" pitchFamily="34" charset="0"/>
              </a:rPr>
              <a:t>(</a:t>
            </a:r>
            <a:r>
              <a:rPr lang="ja-JP" altLang="ja-JP" sz="2600" b="1" dirty="0">
                <a:solidFill>
                  <a:schemeClr val="tx1"/>
                </a:solidFill>
                <a:latin typeface="Arial" pitchFamily="34" charset="0"/>
                <a:ea typeface="ＭＳ Ｐゴシック" pitchFamily="50" charset="-128"/>
                <a:cs typeface="Arial" pitchFamily="34" charset="0"/>
                <a:sym typeface="Arial" pitchFamily="34" charset="0"/>
              </a:rPr>
              <a:t>unexpected) </a:t>
            </a:r>
            <a:r>
              <a:rPr lang="en-US" altLang="ja-JP" sz="2600" b="1" dirty="0" smtClean="0">
                <a:solidFill>
                  <a:schemeClr val="tx1"/>
                </a:solidFill>
                <a:latin typeface="Arial" pitchFamily="34" charset="0"/>
                <a:ea typeface="ＭＳ Ｐゴシック" pitchFamily="50" charset="-128"/>
                <a:cs typeface="Arial" pitchFamily="34" charset="0"/>
                <a:sym typeface="Arial" pitchFamily="34" charset="0"/>
              </a:rPr>
              <a:t>power </a:t>
            </a:r>
            <a:r>
              <a:rPr lang="ja-JP" altLang="ja-JP" sz="2600" b="1" dirty="0" smtClean="0">
                <a:solidFill>
                  <a:schemeClr val="tx1"/>
                </a:solidFill>
                <a:latin typeface="Arial" pitchFamily="34" charset="0"/>
                <a:ea typeface="ＭＳ Ｐゴシック" pitchFamily="50" charset="-128"/>
                <a:cs typeface="Arial" pitchFamily="34" charset="0"/>
                <a:sym typeface="Arial" pitchFamily="34" charset="0"/>
              </a:rPr>
              <a:t>loss </a:t>
            </a:r>
            <a:r>
              <a:rPr lang="ja-JP" altLang="ja-JP" sz="2600" b="1" dirty="0">
                <a:solidFill>
                  <a:schemeClr val="tx1"/>
                </a:solidFill>
                <a:latin typeface="Arial" pitchFamily="34" charset="0"/>
                <a:ea typeface="ＭＳ Ｐゴシック" pitchFamily="50" charset="-128"/>
                <a:cs typeface="Arial" pitchFamily="34" charset="0"/>
                <a:sym typeface="Arial" pitchFamily="34" charset="0"/>
              </a:rPr>
              <a:t>on </a:t>
            </a:r>
            <a:r>
              <a:rPr lang="ja-JP" altLang="ja-JP" sz="2600" b="1" dirty="0" smtClean="0">
                <a:solidFill>
                  <a:schemeClr val="tx1"/>
                </a:solidFill>
                <a:latin typeface="Arial" pitchFamily="34" charset="0"/>
                <a:ea typeface="ＭＳ Ｐゴシック" pitchFamily="50" charset="-128"/>
                <a:cs typeface="Arial" pitchFamily="34" charset="0"/>
                <a:sym typeface="Arial" pitchFamily="34" charset="0"/>
              </a:rPr>
              <a:t>mirrors</a:t>
            </a:r>
            <a:endParaRPr lang="ja-JP" altLang="ja-JP" sz="2600" b="1" dirty="0">
              <a:solidFill>
                <a:schemeClr val="tx1"/>
              </a:solidFill>
              <a:latin typeface="Arial" pitchFamily="34" charset="0"/>
              <a:ea typeface="ＭＳ Ｐゴシック" pitchFamily="50" charset="-128"/>
              <a:cs typeface="Arial" pitchFamily="34" charset="0"/>
              <a:sym typeface="Arial" pitchFamily="34" charset="0"/>
            </a:endParaRPr>
          </a:p>
        </p:txBody>
      </p:sp>
      <p:sp>
        <p:nvSpPr>
          <p:cNvPr id="22" name="正方形/長方形 21"/>
          <p:cNvSpPr/>
          <p:nvPr/>
        </p:nvSpPr>
        <p:spPr>
          <a:xfrm>
            <a:off x="250821" y="1364606"/>
            <a:ext cx="1628779" cy="461665"/>
          </a:xfrm>
          <a:prstGeom prst="rect">
            <a:avLst/>
          </a:prstGeom>
        </p:spPr>
        <p:txBody>
          <a:bodyPr wrap="square">
            <a:spAutoFit/>
          </a:bodyPr>
          <a:lstStyle/>
          <a:p>
            <a:pPr defTabSz="447686"/>
            <a:r>
              <a:rPr lang="ja-JP" altLang="ja-JP" b="1" dirty="0" smtClean="0">
                <a:solidFill>
                  <a:srgbClr val="0000FF"/>
                </a:solidFill>
                <a:latin typeface="Arial" pitchFamily="34" charset="0"/>
                <a:ea typeface="ＭＳ Ｐゴシック" pitchFamily="50" charset="-128"/>
                <a:cs typeface="Arial" pitchFamily="34" charset="0"/>
                <a:sym typeface="Arial" pitchFamily="34" charset="0"/>
              </a:rPr>
              <a:t>Issue</a:t>
            </a:r>
            <a:r>
              <a:rPr lang="en-US" altLang="ja-JP" b="1" dirty="0" smtClean="0">
                <a:solidFill>
                  <a:srgbClr val="0000FF"/>
                </a:solidFill>
                <a:latin typeface="Arial" pitchFamily="34" charset="0"/>
                <a:ea typeface="ＭＳ Ｐゴシック" pitchFamily="50" charset="-128"/>
                <a:cs typeface="Arial" pitchFamily="34" charset="0"/>
                <a:sym typeface="Arial" pitchFamily="34" charset="0"/>
              </a:rPr>
              <a:t> (1)</a:t>
            </a:r>
            <a:endParaRPr lang="ja-JP" altLang="ja-JP" b="1" dirty="0">
              <a:solidFill>
                <a:srgbClr val="0000FF"/>
              </a:solidFill>
              <a:ea typeface="ＭＳ Ｐゴシック" pitchFamily="50" charset="-128"/>
            </a:endParaRPr>
          </a:p>
        </p:txBody>
      </p:sp>
      <p:sp>
        <p:nvSpPr>
          <p:cNvPr id="23" name="正方形/長方形 22"/>
          <p:cNvSpPr/>
          <p:nvPr/>
        </p:nvSpPr>
        <p:spPr>
          <a:xfrm>
            <a:off x="5724521" y="1428106"/>
            <a:ext cx="1628779" cy="461665"/>
          </a:xfrm>
          <a:prstGeom prst="rect">
            <a:avLst/>
          </a:prstGeom>
        </p:spPr>
        <p:txBody>
          <a:bodyPr wrap="square">
            <a:spAutoFit/>
          </a:bodyPr>
          <a:lstStyle/>
          <a:p>
            <a:pPr defTabSz="447686"/>
            <a:r>
              <a:rPr lang="ja-JP" altLang="ja-JP" b="1" dirty="0" smtClean="0">
                <a:solidFill>
                  <a:srgbClr val="0000FF"/>
                </a:solidFill>
                <a:latin typeface="Arial" pitchFamily="34" charset="0"/>
                <a:ea typeface="ＭＳ Ｐゴシック" pitchFamily="50" charset="-128"/>
                <a:cs typeface="Arial" pitchFamily="34" charset="0"/>
                <a:sym typeface="Arial" pitchFamily="34" charset="0"/>
              </a:rPr>
              <a:t>Issue</a:t>
            </a:r>
            <a:r>
              <a:rPr lang="en-US" altLang="ja-JP" b="1" dirty="0" smtClean="0">
                <a:solidFill>
                  <a:srgbClr val="0000FF"/>
                </a:solidFill>
                <a:latin typeface="Arial" pitchFamily="34" charset="0"/>
                <a:ea typeface="ＭＳ Ｐゴシック" pitchFamily="50" charset="-128"/>
                <a:cs typeface="Arial" pitchFamily="34" charset="0"/>
                <a:sym typeface="Arial" pitchFamily="34" charset="0"/>
              </a:rPr>
              <a:t> (2)</a:t>
            </a:r>
            <a:endParaRPr lang="ja-JP" altLang="ja-JP" b="1" dirty="0">
              <a:solidFill>
                <a:srgbClr val="0000FF"/>
              </a:solidFill>
              <a:ea typeface="ＭＳ Ｐゴシック" pitchFamily="50" charset="-128"/>
            </a:endParaRPr>
          </a:p>
        </p:txBody>
      </p:sp>
      <p:sp>
        <p:nvSpPr>
          <p:cNvPr id="24" name="正方形/長方形 23"/>
          <p:cNvSpPr/>
          <p:nvPr/>
        </p:nvSpPr>
        <p:spPr>
          <a:xfrm>
            <a:off x="593452" y="5809606"/>
            <a:ext cx="5521614" cy="461665"/>
          </a:xfrm>
          <a:prstGeom prst="rect">
            <a:avLst/>
          </a:prstGeom>
        </p:spPr>
        <p:txBody>
          <a:bodyPr wrap="none">
            <a:spAutoFit/>
          </a:bodyPr>
          <a:lstStyle/>
          <a:p>
            <a:pPr defTabSz="447686"/>
            <a:r>
              <a:rPr lang="en-US" altLang="ja-JP" b="1" dirty="0" smtClean="0">
                <a:solidFill>
                  <a:srgbClr val="FF0000"/>
                </a:solidFill>
                <a:latin typeface="Arial" pitchFamily="34" charset="0"/>
                <a:ea typeface="ＭＳ Ｐゴシック" pitchFamily="50" charset="-128"/>
                <a:cs typeface="Arial" pitchFamily="34" charset="0"/>
                <a:sym typeface="Arial" pitchFamily="34" charset="0"/>
              </a:rPr>
              <a:t>Stored power decrease as time goes</a:t>
            </a:r>
          </a:p>
        </p:txBody>
      </p:sp>
    </p:spTree>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6" name="Rectangle 14"/>
          <p:cNvSpPr>
            <a:spLocks noChangeArrowheads="1"/>
          </p:cNvSpPr>
          <p:nvPr/>
        </p:nvSpPr>
        <p:spPr bwMode="auto">
          <a:xfrm>
            <a:off x="470824" y="147312"/>
            <a:ext cx="9609801" cy="125941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91504" tIns="45752" rIns="91504" bIns="45752" anchor="ct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eaLnBrk="1" hangingPunct="1"/>
            <a:r>
              <a:rPr lang="en-US" altLang="ja-JP" sz="4000" b="1" dirty="0" smtClean="0">
                <a:solidFill>
                  <a:srgbClr val="0000FF"/>
                </a:solidFill>
              </a:rPr>
              <a:t>Issue (1) Cure:</a:t>
            </a:r>
          </a:p>
          <a:p>
            <a:pPr eaLnBrk="1" hangingPunct="1"/>
            <a:r>
              <a:rPr lang="en-US" altLang="ja-JP" sz="4000" b="1" dirty="0" smtClean="0"/>
              <a:t>  Cleaning the mirrors w/ First Contact</a:t>
            </a:r>
            <a:endParaRPr lang="ja-JP" altLang="en-US" sz="4000" b="1" dirty="0"/>
          </a:p>
        </p:txBody>
      </p:sp>
      <p:sp>
        <p:nvSpPr>
          <p:cNvPr id="43019" name="Text Box 13"/>
          <p:cNvSpPr txBox="1">
            <a:spLocks noChangeArrowheads="1"/>
          </p:cNvSpPr>
          <p:nvPr/>
        </p:nvSpPr>
        <p:spPr bwMode="auto">
          <a:xfrm>
            <a:off x="8897323" y="-7157"/>
            <a:ext cx="1274308" cy="295911"/>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91504" tIns="45752" rIns="91504" bIns="45752">
            <a:spAutoFit/>
          </a:bodyPr>
          <a:lstStyle>
            <a:lvl1pPr eaLnBrk="0" hangingPunct="0">
              <a:defRPr kumimoji="1">
                <a:solidFill>
                  <a:schemeClr val="tx1"/>
                </a:solidFill>
                <a:latin typeface="Arial" panose="020B0604020202020204" pitchFamily="34" charset="0"/>
                <a:ea typeface="ＭＳ Ｐゴシック" panose="020B0600070205080204" pitchFamily="50" charset="-128"/>
              </a:defRPr>
            </a:lvl1pPr>
            <a:lvl2pPr marL="742950" indent="-285750" eaLnBrk="0" hangingPunct="0">
              <a:defRPr kumimoji="1">
                <a:solidFill>
                  <a:schemeClr val="tx1"/>
                </a:solidFill>
                <a:latin typeface="Arial" panose="020B0604020202020204" pitchFamily="34" charset="0"/>
                <a:ea typeface="ＭＳ Ｐゴシック" panose="020B0600070205080204" pitchFamily="50" charset="-128"/>
              </a:defRPr>
            </a:lvl2pPr>
            <a:lvl3pPr marL="1143000" indent="-228600" eaLnBrk="0" hangingPunct="0">
              <a:defRPr kumimoji="1">
                <a:solidFill>
                  <a:schemeClr val="tx1"/>
                </a:solidFill>
                <a:latin typeface="Arial" panose="020B0604020202020204" pitchFamily="34" charset="0"/>
                <a:ea typeface="ＭＳ Ｐゴシック" panose="020B0600070205080204" pitchFamily="50" charset="-128"/>
              </a:defRPr>
            </a:lvl3pPr>
            <a:lvl4pPr marL="1600200" indent="-228600" eaLnBrk="0" hangingPunct="0">
              <a:defRPr kumimoji="1">
                <a:solidFill>
                  <a:schemeClr val="tx1"/>
                </a:solidFill>
                <a:latin typeface="Arial" panose="020B0604020202020204" pitchFamily="34" charset="0"/>
                <a:ea typeface="ＭＳ Ｐゴシック" panose="020B0600070205080204" pitchFamily="50" charset="-128"/>
              </a:defRPr>
            </a:lvl4pPr>
            <a:lvl5pPr marL="2057400" indent="-228600" eaLnBrk="0" hangingPunct="0">
              <a:defRPr kumimoji="1">
                <a:solidFill>
                  <a:schemeClr val="tx1"/>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kumimoji="1">
                <a:solidFill>
                  <a:schemeClr val="tx1"/>
                </a:solidFill>
                <a:latin typeface="Arial" panose="020B0604020202020204" pitchFamily="34" charset="0"/>
                <a:ea typeface="ＭＳ Ｐゴシック" panose="020B0600070205080204" pitchFamily="50" charset="-128"/>
              </a:defRPr>
            </a:lvl9pPr>
          </a:lstStyle>
          <a:p>
            <a:pPr algn="r" eaLnBrk="1" hangingPunct="1"/>
            <a:r>
              <a:rPr lang="en-US" altLang="ja-JP" sz="1300" dirty="0">
                <a:solidFill>
                  <a:schemeClr val="bg1"/>
                </a:solidFill>
              </a:rPr>
              <a:t>22</a:t>
            </a:r>
            <a:r>
              <a:rPr lang="en-US" altLang="ja-JP" sz="1300" baseline="30000" dirty="0">
                <a:solidFill>
                  <a:schemeClr val="bg1"/>
                </a:solidFill>
              </a:rPr>
              <a:t>nd</a:t>
            </a:r>
            <a:r>
              <a:rPr lang="en-US" altLang="ja-JP" sz="1300" dirty="0">
                <a:solidFill>
                  <a:schemeClr val="bg1"/>
                </a:solidFill>
              </a:rPr>
              <a:t> Sep 2013</a:t>
            </a:r>
          </a:p>
        </p:txBody>
      </p:sp>
      <p:pic>
        <p:nvPicPr>
          <p:cNvPr id="43021" name="Picture 13" descr="IMAG0116"/>
          <p:cNvPicPr>
            <a:picLocks noChangeAspect="1" noChangeArrowheads="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t="35272"/>
          <a:stretch>
            <a:fillRect/>
          </a:stretch>
        </p:blipFill>
        <p:spPr bwMode="auto">
          <a:xfrm>
            <a:off x="595037" y="1935818"/>
            <a:ext cx="2492629" cy="2438839"/>
          </a:xfrm>
          <a:prstGeom prst="rect">
            <a:avLst/>
          </a:prstGeom>
          <a:noFill/>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43022" name="Picture 14" descr="IMAG0117"/>
          <p:cNvPicPr>
            <a:picLocks noChangeAspect="1" noChangeArrowheads="1"/>
          </p:cNvPicPr>
          <p:nvPr/>
        </p:nvPicPr>
        <p:blipFill>
          <a:blip r:embed="rId3">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598502" y="1913725"/>
            <a:ext cx="2255426" cy="2483022"/>
          </a:xfrm>
          <a:prstGeom prst="rect">
            <a:avLst/>
          </a:prstGeom>
          <a:noFill/>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43028" name="Text Box 20"/>
          <p:cNvSpPr txBox="1">
            <a:spLocks noChangeArrowheads="1"/>
          </p:cNvSpPr>
          <p:nvPr/>
        </p:nvSpPr>
        <p:spPr bwMode="auto">
          <a:xfrm>
            <a:off x="595038" y="2050811"/>
            <a:ext cx="865156" cy="295911"/>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91504" tIns="45752" rIns="91504" bIns="45752">
            <a:spAutoFit/>
          </a:bodyPr>
          <a:lstStyle/>
          <a:p>
            <a:r>
              <a:rPr lang="ja-JP" altLang="en-US" sz="1300" dirty="0"/>
              <a:t>洗浄薬品</a:t>
            </a:r>
            <a:endParaRPr lang="en-US" altLang="ja-JP" sz="1300" dirty="0"/>
          </a:p>
        </p:txBody>
      </p:sp>
      <p:sp>
        <p:nvSpPr>
          <p:cNvPr id="43029" name="Text Box 21"/>
          <p:cNvSpPr txBox="1">
            <a:spLocks noChangeArrowheads="1"/>
          </p:cNvSpPr>
          <p:nvPr/>
        </p:nvSpPr>
        <p:spPr bwMode="auto">
          <a:xfrm>
            <a:off x="3690980" y="1972098"/>
            <a:ext cx="1035235" cy="295911"/>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91504" tIns="45752" rIns="91504" bIns="45752">
            <a:spAutoFit/>
          </a:bodyPr>
          <a:lstStyle/>
          <a:p>
            <a:r>
              <a:rPr lang="ja-JP" altLang="en-US" sz="1300" dirty="0"/>
              <a:t>洗浄の様子</a:t>
            </a:r>
            <a:endParaRPr lang="en-US" altLang="ja-JP" sz="1300" dirty="0"/>
          </a:p>
        </p:txBody>
      </p:sp>
      <p:grpSp>
        <p:nvGrpSpPr>
          <p:cNvPr id="2" name="グループ化 1"/>
          <p:cNvGrpSpPr/>
          <p:nvPr/>
        </p:nvGrpSpPr>
        <p:grpSpPr>
          <a:xfrm>
            <a:off x="6193530" y="1935817"/>
            <a:ext cx="3278799" cy="2115643"/>
            <a:chOff x="609034" y="4507812"/>
            <a:chExt cx="4174833" cy="2742527"/>
          </a:xfrm>
        </p:grpSpPr>
        <p:pic>
          <p:nvPicPr>
            <p:cNvPr id="43024" name="Picture 16" descr="scope_30"/>
            <p:cNvPicPr>
              <a:picLocks noChangeAspect="1" noChangeArrowheads="1"/>
            </p:cNvPicPr>
            <p:nvPr/>
          </p:nvPicPr>
          <p:blipFill>
            <a:blip r:embed="rId4"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t="6816" b="11098"/>
            <a:stretch>
              <a:fillRect/>
            </a:stretch>
          </p:blipFill>
          <p:spPr bwMode="auto">
            <a:xfrm>
              <a:off x="609034" y="4507812"/>
              <a:ext cx="4127274" cy="2742527"/>
            </a:xfrm>
            <a:prstGeom prst="rect">
              <a:avLst/>
            </a:prstGeom>
            <a:noFill/>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43025" name="Text Box 17"/>
            <p:cNvSpPr txBox="1">
              <a:spLocks noChangeArrowheads="1"/>
            </p:cNvSpPr>
            <p:nvPr/>
          </p:nvSpPr>
          <p:spPr bwMode="auto">
            <a:xfrm>
              <a:off x="3657296" y="5750716"/>
              <a:ext cx="1084218" cy="379025"/>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folHlink"/>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folHlink"/>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spAutoFit/>
            </a:bodyPr>
            <a:lstStyle/>
            <a:p>
              <a:r>
                <a:rPr lang="ja-JP" altLang="en-US" sz="1300" dirty="0">
                  <a:solidFill>
                    <a:schemeClr val="folHlink"/>
                  </a:solidFill>
                </a:rPr>
                <a:t>共振器長</a:t>
              </a:r>
            </a:p>
          </p:txBody>
        </p:sp>
        <p:sp>
          <p:nvSpPr>
            <p:cNvPr id="43026" name="Text Box 18"/>
            <p:cNvSpPr txBox="1">
              <a:spLocks noChangeArrowheads="1"/>
            </p:cNvSpPr>
            <p:nvPr/>
          </p:nvSpPr>
          <p:spPr bwMode="auto">
            <a:xfrm>
              <a:off x="3487378" y="5163034"/>
              <a:ext cx="1296489" cy="379025"/>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spAutoFit/>
            </a:bodyPr>
            <a:lstStyle/>
            <a:p>
              <a:r>
                <a:rPr lang="ja-JP" altLang="en-US" sz="1300" dirty="0">
                  <a:solidFill>
                    <a:srgbClr val="FFFF00"/>
                  </a:solidFill>
                </a:rPr>
                <a:t>透過光強度</a:t>
              </a:r>
            </a:p>
          </p:txBody>
        </p:sp>
        <p:sp>
          <p:nvSpPr>
            <p:cNvPr id="43030" name="Line 22"/>
            <p:cNvSpPr>
              <a:spLocks noChangeShapeType="1"/>
            </p:cNvSpPr>
            <p:nvPr/>
          </p:nvSpPr>
          <p:spPr bwMode="auto">
            <a:xfrm>
              <a:off x="626236" y="6046502"/>
              <a:ext cx="556009" cy="0"/>
            </a:xfrm>
            <a:prstGeom prst="line">
              <a:avLst/>
            </a:prstGeom>
            <a:noFill/>
            <a:ln w="19050">
              <a:solidFill>
                <a:schemeClr val="bg1"/>
              </a:solidFill>
              <a:round/>
              <a:headEnd type="triangle" w="med" len="med"/>
              <a:tailEnd type="triangle" w="med" len="me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a:lstStyle/>
            <a:p>
              <a:endParaRPr lang="ja-JP" altLang="en-US" sz="1300" dirty="0"/>
            </a:p>
          </p:txBody>
        </p:sp>
        <p:sp>
          <p:nvSpPr>
            <p:cNvPr id="43031" name="Text Box 23"/>
            <p:cNvSpPr txBox="1">
              <a:spLocks noChangeArrowheads="1"/>
            </p:cNvSpPr>
            <p:nvPr/>
          </p:nvSpPr>
          <p:spPr bwMode="auto">
            <a:xfrm>
              <a:off x="609531" y="6198388"/>
              <a:ext cx="766122" cy="379025"/>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a:spAutoFit/>
            </a:bodyPr>
            <a:lstStyle/>
            <a:p>
              <a:r>
                <a:rPr lang="en-US" altLang="ja-JP" sz="1300" dirty="0"/>
                <a:t>20um</a:t>
              </a:r>
            </a:p>
          </p:txBody>
        </p:sp>
      </p:grpSp>
      <p:sp>
        <p:nvSpPr>
          <p:cNvPr id="3" name="テキスト ボックス 2"/>
          <p:cNvSpPr txBox="1"/>
          <p:nvPr/>
        </p:nvSpPr>
        <p:spPr>
          <a:xfrm>
            <a:off x="670737" y="4824392"/>
            <a:ext cx="1263077" cy="523440"/>
          </a:xfrm>
          <a:prstGeom prst="rect">
            <a:avLst/>
          </a:prstGeom>
          <a:noFill/>
        </p:spPr>
        <p:txBody>
          <a:bodyPr wrap="none" lIns="91504" tIns="45752" rIns="91504" bIns="45752" rtlCol="0">
            <a:spAutoFit/>
          </a:bodyPr>
          <a:lstStyle/>
          <a:p>
            <a:r>
              <a:rPr lang="en-US" altLang="ja-JP" sz="2800" b="1" dirty="0" smtClean="0">
                <a:solidFill>
                  <a:schemeClr val="tx1"/>
                </a:solidFill>
                <a:latin typeface="ＭＳ 明朝" panose="02020609040205080304" pitchFamily="17" charset="-128"/>
                <a:ea typeface="ＭＳ 明朝" panose="02020609040205080304" pitchFamily="17" charset="-128"/>
              </a:rPr>
              <a:t>Before</a:t>
            </a:r>
            <a:endParaRPr lang="ja-JP" altLang="en-US" sz="2800" b="1" dirty="0">
              <a:solidFill>
                <a:schemeClr val="tx1"/>
              </a:solidFill>
              <a:latin typeface="ＭＳ 明朝" panose="02020609040205080304" pitchFamily="17" charset="-128"/>
              <a:ea typeface="ＭＳ 明朝" panose="02020609040205080304" pitchFamily="17" charset="-128"/>
            </a:endParaRPr>
          </a:p>
        </p:txBody>
      </p:sp>
      <p:sp>
        <p:nvSpPr>
          <p:cNvPr id="28" name="テキスト ボックス 27"/>
          <p:cNvSpPr txBox="1"/>
          <p:nvPr/>
        </p:nvSpPr>
        <p:spPr>
          <a:xfrm>
            <a:off x="670737" y="6108659"/>
            <a:ext cx="1083372" cy="523440"/>
          </a:xfrm>
          <a:prstGeom prst="rect">
            <a:avLst/>
          </a:prstGeom>
          <a:noFill/>
        </p:spPr>
        <p:txBody>
          <a:bodyPr wrap="none" lIns="91504" tIns="45752" rIns="91504" bIns="45752" rtlCol="0">
            <a:spAutoFit/>
          </a:bodyPr>
          <a:lstStyle/>
          <a:p>
            <a:r>
              <a:rPr lang="en-US" altLang="ja-JP" sz="2800" b="1" dirty="0" smtClean="0">
                <a:solidFill>
                  <a:schemeClr val="tx1"/>
                </a:solidFill>
                <a:latin typeface="ＭＳ 明朝" panose="02020609040205080304" pitchFamily="17" charset="-128"/>
                <a:ea typeface="ＭＳ 明朝" panose="02020609040205080304" pitchFamily="17" charset="-128"/>
              </a:rPr>
              <a:t>After</a:t>
            </a:r>
            <a:endParaRPr lang="ja-JP" altLang="en-US" sz="2800" b="1" dirty="0">
              <a:solidFill>
                <a:schemeClr val="tx1"/>
              </a:solidFill>
              <a:latin typeface="ＭＳ 明朝" panose="02020609040205080304" pitchFamily="17" charset="-128"/>
              <a:ea typeface="ＭＳ 明朝" panose="02020609040205080304" pitchFamily="17" charset="-128"/>
            </a:endParaRPr>
          </a:p>
        </p:txBody>
      </p:sp>
      <p:sp>
        <p:nvSpPr>
          <p:cNvPr id="4" name="テキスト ボックス 3"/>
          <p:cNvSpPr txBox="1"/>
          <p:nvPr/>
        </p:nvSpPr>
        <p:spPr>
          <a:xfrm>
            <a:off x="5797427" y="5269800"/>
            <a:ext cx="2341314" cy="461859"/>
          </a:xfrm>
          <a:prstGeom prst="rect">
            <a:avLst/>
          </a:prstGeom>
          <a:noFill/>
        </p:spPr>
        <p:txBody>
          <a:bodyPr wrap="none" lIns="91504" tIns="45752" rIns="91504" bIns="45752" rtlCol="0">
            <a:spAutoFit/>
          </a:bodyPr>
          <a:lstStyle/>
          <a:p>
            <a:r>
              <a:rPr lang="en-US" altLang="ja-JP" b="1" dirty="0" smtClean="0">
                <a:solidFill>
                  <a:schemeClr val="tx1"/>
                </a:solidFill>
                <a:latin typeface="ＭＳ 明朝" panose="02020609040205080304" pitchFamily="17" charset="-128"/>
                <a:ea typeface="ＭＳ 明朝" panose="02020609040205080304" pitchFamily="17" charset="-128"/>
              </a:rPr>
              <a:t>(Loss</a:t>
            </a:r>
            <a:r>
              <a:rPr lang="ja-JP" altLang="en-US" b="1" dirty="0" smtClean="0">
                <a:solidFill>
                  <a:schemeClr val="tx1"/>
                </a:solidFill>
                <a:latin typeface="ＭＳ 明朝" panose="02020609040205080304" pitchFamily="17" charset="-128"/>
                <a:ea typeface="ＭＳ 明朝" panose="02020609040205080304" pitchFamily="17" charset="-128"/>
              </a:rPr>
              <a:t>：</a:t>
            </a:r>
            <a:r>
              <a:rPr lang="en-US" altLang="ja-JP" b="1" dirty="0" smtClean="0">
                <a:solidFill>
                  <a:schemeClr val="tx1"/>
                </a:solidFill>
                <a:latin typeface="ＭＳ 明朝" panose="02020609040205080304" pitchFamily="17" charset="-128"/>
                <a:ea typeface="ＭＳ 明朝" panose="02020609040205080304" pitchFamily="17" charset="-128"/>
              </a:rPr>
              <a:t>50ppm</a:t>
            </a:r>
            <a:r>
              <a:rPr lang="ja-JP" altLang="en-US" b="1" dirty="0" smtClean="0">
                <a:solidFill>
                  <a:schemeClr val="tx1"/>
                </a:solidFill>
                <a:latin typeface="ＭＳ 明朝" panose="02020609040205080304" pitchFamily="17" charset="-128"/>
                <a:ea typeface="ＭＳ 明朝" panose="02020609040205080304" pitchFamily="17" charset="-128"/>
              </a:rPr>
              <a:t>）</a:t>
            </a:r>
            <a:endParaRPr lang="ja-JP" altLang="en-US" b="1" dirty="0">
              <a:solidFill>
                <a:schemeClr val="tx1"/>
              </a:solidFill>
              <a:latin typeface="ＭＳ 明朝" panose="02020609040205080304" pitchFamily="17" charset="-128"/>
              <a:ea typeface="ＭＳ 明朝" panose="02020609040205080304" pitchFamily="17" charset="-128"/>
            </a:endParaRPr>
          </a:p>
        </p:txBody>
      </p:sp>
      <p:sp>
        <p:nvSpPr>
          <p:cNvPr id="32" name="テキスト ボックス 31"/>
          <p:cNvSpPr txBox="1"/>
          <p:nvPr/>
        </p:nvSpPr>
        <p:spPr>
          <a:xfrm>
            <a:off x="5771082" y="6587544"/>
            <a:ext cx="2110263" cy="400278"/>
          </a:xfrm>
          <a:prstGeom prst="rect">
            <a:avLst/>
          </a:prstGeom>
          <a:noFill/>
        </p:spPr>
        <p:txBody>
          <a:bodyPr wrap="none" lIns="91504" tIns="45752" rIns="91504" bIns="45752" rtlCol="0">
            <a:spAutoFit/>
          </a:bodyPr>
          <a:lstStyle/>
          <a:p>
            <a:r>
              <a:rPr lang="ja-JP" altLang="en-US" sz="2000" b="1" dirty="0" smtClean="0">
                <a:solidFill>
                  <a:schemeClr val="tx1"/>
                </a:solidFill>
                <a:latin typeface="ＭＳ 明朝" panose="02020609040205080304" pitchFamily="17" charset="-128"/>
                <a:ea typeface="ＭＳ 明朝" panose="02020609040205080304" pitchFamily="17" charset="-128"/>
              </a:rPr>
              <a:t>（</a:t>
            </a:r>
            <a:r>
              <a:rPr lang="en-US" altLang="ja-JP" sz="2000" b="1" dirty="0" smtClean="0">
                <a:solidFill>
                  <a:schemeClr val="tx1"/>
                </a:solidFill>
                <a:latin typeface="ＭＳ 明朝" panose="02020609040205080304" pitchFamily="17" charset="-128"/>
                <a:ea typeface="ＭＳ 明朝" panose="02020609040205080304" pitchFamily="17" charset="-128"/>
              </a:rPr>
              <a:t>Loss</a:t>
            </a:r>
            <a:r>
              <a:rPr lang="ja-JP" altLang="en-US" sz="2000" b="1" dirty="0" smtClean="0">
                <a:solidFill>
                  <a:schemeClr val="tx1"/>
                </a:solidFill>
                <a:latin typeface="ＭＳ 明朝" panose="02020609040205080304" pitchFamily="17" charset="-128"/>
                <a:ea typeface="ＭＳ 明朝" panose="02020609040205080304" pitchFamily="17" charset="-128"/>
              </a:rPr>
              <a:t>：</a:t>
            </a:r>
            <a:r>
              <a:rPr lang="en-US" altLang="ja-JP" sz="2000" b="1" dirty="0" smtClean="0">
                <a:solidFill>
                  <a:schemeClr val="tx1"/>
                </a:solidFill>
                <a:latin typeface="ＭＳ 明朝" panose="02020609040205080304" pitchFamily="17" charset="-128"/>
                <a:ea typeface="ＭＳ 明朝" panose="02020609040205080304" pitchFamily="17" charset="-128"/>
              </a:rPr>
              <a:t>30ppm</a:t>
            </a:r>
            <a:r>
              <a:rPr lang="ja-JP" altLang="en-US" sz="2000" b="1" dirty="0" smtClean="0">
                <a:solidFill>
                  <a:schemeClr val="tx1"/>
                </a:solidFill>
                <a:latin typeface="ＭＳ 明朝" panose="02020609040205080304" pitchFamily="17" charset="-128"/>
                <a:ea typeface="ＭＳ 明朝" panose="02020609040205080304" pitchFamily="17" charset="-128"/>
              </a:rPr>
              <a:t>）</a:t>
            </a:r>
            <a:endParaRPr lang="ja-JP" altLang="en-US" sz="2000" b="1" dirty="0">
              <a:solidFill>
                <a:schemeClr val="tx1"/>
              </a:solidFill>
              <a:latin typeface="ＭＳ 明朝" panose="02020609040205080304" pitchFamily="17" charset="-128"/>
              <a:ea typeface="ＭＳ 明朝" panose="02020609040205080304" pitchFamily="17" charset="-128"/>
            </a:endParaRPr>
          </a:p>
        </p:txBody>
      </p:sp>
      <p:sp>
        <p:nvSpPr>
          <p:cNvPr id="20" name="正方形/長方形 19"/>
          <p:cNvSpPr/>
          <p:nvPr/>
        </p:nvSpPr>
        <p:spPr>
          <a:xfrm>
            <a:off x="1773747" y="5275964"/>
            <a:ext cx="3847530" cy="461665"/>
          </a:xfrm>
          <a:prstGeom prst="rect">
            <a:avLst/>
          </a:prstGeom>
        </p:spPr>
        <p:txBody>
          <a:bodyPr wrap="square">
            <a:spAutoFit/>
          </a:bodyPr>
          <a:lstStyle/>
          <a:p>
            <a:r>
              <a:rPr lang="ja-JP" altLang="en-US" b="1" dirty="0" smtClean="0">
                <a:solidFill>
                  <a:schemeClr val="tx1"/>
                </a:solidFill>
              </a:rPr>
              <a:t>R = 0.999846 + - 0.000003 </a:t>
            </a:r>
            <a:endParaRPr lang="ja-JP" altLang="en-US" b="1" dirty="0">
              <a:solidFill>
                <a:schemeClr val="tx1"/>
              </a:solidFill>
            </a:endParaRPr>
          </a:p>
        </p:txBody>
      </p:sp>
      <p:sp>
        <p:nvSpPr>
          <p:cNvPr id="21" name="正方形/長方形 20"/>
          <p:cNvSpPr/>
          <p:nvPr/>
        </p:nvSpPr>
        <p:spPr>
          <a:xfrm>
            <a:off x="1706036" y="6579670"/>
            <a:ext cx="3847530" cy="461665"/>
          </a:xfrm>
          <a:prstGeom prst="rect">
            <a:avLst/>
          </a:prstGeom>
        </p:spPr>
        <p:txBody>
          <a:bodyPr wrap="square">
            <a:spAutoFit/>
          </a:bodyPr>
          <a:lstStyle/>
          <a:p>
            <a:r>
              <a:rPr lang="ja-JP" altLang="en-US" b="1" dirty="0" smtClean="0">
                <a:solidFill>
                  <a:schemeClr val="tx1"/>
                </a:solidFill>
              </a:rPr>
              <a:t>R = </a:t>
            </a:r>
            <a:r>
              <a:rPr lang="ja-JP" altLang="en-US" b="1" dirty="0" smtClean="0">
                <a:solidFill>
                  <a:schemeClr val="tx1"/>
                </a:solidFill>
              </a:rPr>
              <a:t>0.99986</a:t>
            </a:r>
            <a:r>
              <a:rPr lang="ja-JP" altLang="en-US" b="1" dirty="0" smtClean="0">
                <a:solidFill>
                  <a:schemeClr val="tx1"/>
                </a:solidFill>
              </a:rPr>
              <a:t>４</a:t>
            </a:r>
            <a:r>
              <a:rPr lang="ja-JP" altLang="en-US" b="1" dirty="0" smtClean="0">
                <a:solidFill>
                  <a:schemeClr val="tx1"/>
                </a:solidFill>
              </a:rPr>
              <a:t> </a:t>
            </a:r>
            <a:r>
              <a:rPr lang="ja-JP" altLang="en-US" b="1" dirty="0" smtClean="0">
                <a:solidFill>
                  <a:schemeClr val="tx1"/>
                </a:solidFill>
              </a:rPr>
              <a:t>+ - 0.000003 </a:t>
            </a:r>
            <a:endParaRPr lang="ja-JP" altLang="en-US" b="1" dirty="0">
              <a:solidFill>
                <a:schemeClr val="tx1"/>
              </a:solidFill>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06243218"/>
      </p:ext>
    </p:extLst>
  </p:cSld>
  <p:clrMapOvr>
    <a:masterClrMapping/>
  </p:clrMapOvr>
  <mc:AlternateContent>
    <mc:Choice xmlns:mv="urn:schemas-microsoft-com:mac:vml" xmlns:mc="http://schemas.openxmlformats.org/markup-compatibility/2006" xmlns:p14="http://schemas.microsoft.com/office/powerpoint/2010/main" xmlns:p="http://schemas.openxmlformats.org/presentationml/2006/main" xmlns:r="http://schemas.openxmlformats.org/officeDocument/2006/relationships" xmlns:a="http://schemas.openxmlformats.org/drawingml/2006/main" xmlns="" Requires="p14">
      <p:transition spd="slow" p14:dur="2000"/>
    </mc:Choice>
    <mc:Fallback>
      <mp:transition xmlns:mp="http://schemas.microsoft.com/office/mac/powerpoint/2008/mai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l"/>
            <a:r>
              <a:rPr lang="en-US" altLang="ja-JP" b="1" dirty="0" smtClean="0">
                <a:solidFill>
                  <a:srgbClr val="0000FF"/>
                </a:solidFill>
              </a:rPr>
              <a:t>Issue (1) Cure:</a:t>
            </a:r>
            <a:br>
              <a:rPr lang="en-US" altLang="ja-JP" b="1" dirty="0" smtClean="0">
                <a:solidFill>
                  <a:srgbClr val="0000FF"/>
                </a:solidFill>
              </a:rPr>
            </a:br>
            <a:r>
              <a:rPr lang="en-US" altLang="ja-JP" b="1" dirty="0" smtClean="0">
                <a:solidFill>
                  <a:srgbClr val="0000FF"/>
                </a:solidFill>
              </a:rPr>
              <a:t>   </a:t>
            </a:r>
            <a:r>
              <a:rPr kumimoji="1" lang="en-US" altLang="ja-JP" dirty="0" smtClean="0"/>
              <a:t>We must be</a:t>
            </a:r>
            <a:endParaRPr kumimoji="1" lang="ja-JP" altLang="en-US" dirty="0"/>
          </a:p>
        </p:txBody>
      </p:sp>
      <p:pic>
        <p:nvPicPr>
          <p:cNvPr id="7" name="図 6" descr="C:\Users\iinuma\Desktop\inkscape_pasted_image_20101208_102453.png"/>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715746" y="1834804"/>
            <a:ext cx="5549860" cy="4106181"/>
          </a:xfrm>
          <a:prstGeom prst="rect">
            <a:avLst/>
          </a:prstGeom>
          <a:noFill/>
          <a:ln>
            <a:noFill/>
          </a:ln>
        </p:spPr>
      </p:pic>
      <p:pic>
        <p:nvPicPr>
          <p:cNvPr id="6" name="コンテンツ プレースホルダー 5"/>
          <p:cNvPicPr>
            <a:picLocks noGrp="1" noChangeAspect="1"/>
          </p:cNvPicPr>
          <p:nvPr>
            <p:ph idx="1"/>
          </p:nvPr>
        </p:nvPicPr>
        <p:blipFill>
          <a:blip r:embed="rId3"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715746" y="1820407"/>
            <a:ext cx="5549860" cy="4165042"/>
          </a:xfr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521907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5" name="Rectangle 1"/>
          <p:cNvSpPr>
            <a:spLocks noGrp="1" noChangeArrowheads="1"/>
          </p:cNvSpPr>
          <p:nvPr>
            <p:ph type="title"/>
          </p:nvPr>
        </p:nvSpPr>
        <p:spPr>
          <a:xfrm>
            <a:off x="738327" y="344517"/>
            <a:ext cx="8602741" cy="782544"/>
          </a:xfrm>
        </p:spPr>
        <p:txBody>
          <a:bodyPr/>
          <a:lstStyle/>
          <a:p>
            <a:pPr algn="l"/>
            <a:r>
              <a:rPr lang="en-US" altLang="ja-JP" sz="2800" b="1" dirty="0" smtClean="0">
                <a:solidFill>
                  <a:srgbClr val="0000FF"/>
                </a:solidFill>
              </a:rPr>
              <a:t>Issue (2) Study:</a:t>
            </a:r>
            <a:br>
              <a:rPr lang="en-US" altLang="ja-JP" sz="2800" b="1" dirty="0" smtClean="0">
                <a:solidFill>
                  <a:srgbClr val="0000FF"/>
                </a:solidFill>
              </a:rPr>
            </a:br>
            <a:r>
              <a:rPr lang="en-US" altLang="ja-JP" sz="2800" b="1" dirty="0" smtClean="0">
                <a:solidFill>
                  <a:srgbClr val="0000FF"/>
                </a:solidFill>
              </a:rPr>
              <a:t>   </a:t>
            </a:r>
            <a:r>
              <a:rPr lang="en-US" altLang="ja-JP" sz="3100" dirty="0" smtClean="0">
                <a:latin typeface="Helvetica" pitchFamily="31" charset="0"/>
                <a:ea typeface="Helvetica" pitchFamily="31" charset="0"/>
                <a:cs typeface="Helvetica" pitchFamily="31" charset="0"/>
                <a:sym typeface="Helvetica" pitchFamily="31" charset="0"/>
              </a:rPr>
              <a:t>Quasi-direct Profile </a:t>
            </a:r>
            <a:r>
              <a:rPr lang="en-US" altLang="ja-JP" sz="3100" dirty="0">
                <a:latin typeface="Helvetica" pitchFamily="31" charset="0"/>
                <a:ea typeface="Helvetica" pitchFamily="31" charset="0"/>
                <a:cs typeface="Helvetica" pitchFamily="31" charset="0"/>
                <a:sym typeface="Helvetica" pitchFamily="31" charset="0"/>
              </a:rPr>
              <a:t>measurement </a:t>
            </a:r>
            <a:r>
              <a:rPr lang="en-US" altLang="ja-JP" sz="3100" dirty="0" smtClean="0">
                <a:latin typeface="Helvetica" pitchFamily="31" charset="0"/>
                <a:ea typeface="Helvetica" pitchFamily="31" charset="0"/>
                <a:cs typeface="Helvetica" pitchFamily="31" charset="0"/>
                <a:sym typeface="Helvetica" pitchFamily="31" charset="0"/>
              </a:rPr>
              <a:t>at / near </a:t>
            </a:r>
            <a:r>
              <a:rPr lang="en-US" altLang="ja-JP" sz="3100" dirty="0">
                <a:latin typeface="Helvetica" pitchFamily="31" charset="0"/>
                <a:ea typeface="Helvetica" pitchFamily="31" charset="0"/>
                <a:cs typeface="Helvetica" pitchFamily="31" charset="0"/>
                <a:sym typeface="Helvetica" pitchFamily="31" charset="0"/>
              </a:rPr>
              <a:t>IP</a:t>
            </a:r>
            <a:endParaRPr lang="en-US" altLang="ja-JP" dirty="0"/>
          </a:p>
        </p:txBody>
      </p:sp>
      <p:pic>
        <p:nvPicPr>
          <p:cNvPr id="21506" name="Picture 2" descr="IMG_0060.jpg"/>
          <p:cNvPicPr>
            <a:picLocks noChangeAspect="1"/>
          </p:cNvPicPr>
          <p:nvPr/>
        </p:nvPicPr>
        <p:blipFill>
          <a:blip r:embed="rId2"/>
          <a:srcRect/>
          <a:stretch>
            <a:fillRect/>
          </a:stretch>
        </p:blipFill>
        <p:spPr bwMode="auto">
          <a:xfrm>
            <a:off x="484835" y="1796407"/>
            <a:ext cx="6050590" cy="4519318"/>
          </a:xfrm>
          <a:prstGeom prst="rect">
            <a:avLst/>
          </a:prstGeom>
          <a:noFill/>
          <a:ln w="12700" cap="flat" cmpd="sng">
            <a:noFill/>
            <a:prstDash val="solid"/>
            <a:miter lim="0"/>
            <a:headEnd type="none" w="med" len="med"/>
            <a:tailEnd type="none" w="med" len="med"/>
          </a:ln>
          <a:effectLst/>
        </p:spPr>
      </p:pic>
      <p:pic>
        <p:nvPicPr>
          <p:cNvPr id="21507" name="Picture 3" descr="IMG_0064.jpg"/>
          <p:cNvPicPr>
            <a:picLocks noChangeAspect="1"/>
          </p:cNvPicPr>
          <p:nvPr/>
        </p:nvPicPr>
        <p:blipFill>
          <a:blip r:embed="rId3"/>
          <a:srcRect/>
          <a:stretch>
            <a:fillRect/>
          </a:stretch>
        </p:blipFill>
        <p:spPr bwMode="auto">
          <a:xfrm>
            <a:off x="5060001" y="4086211"/>
            <a:ext cx="4313061" cy="3222459"/>
          </a:xfrm>
          <a:prstGeom prst="rect">
            <a:avLst/>
          </a:prstGeom>
          <a:noFill/>
          <a:ln w="12700" cap="flat" cmpd="sng">
            <a:noFill/>
            <a:prstDash val="solid"/>
            <a:miter lim="0"/>
            <a:headEnd type="none" w="med" len="med"/>
            <a:tailEnd type="none" w="med" len="med"/>
          </a:ln>
          <a:effectLst/>
        </p:spPr>
      </p:pic>
      <p:sp>
        <p:nvSpPr>
          <p:cNvPr id="21508" name="AutoShape 4"/>
          <p:cNvSpPr>
            <a:spLocks/>
          </p:cNvSpPr>
          <p:nvPr/>
        </p:nvSpPr>
        <p:spPr bwMode="auto">
          <a:xfrm>
            <a:off x="1081649" y="2607251"/>
            <a:ext cx="1826129" cy="64966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600"/>
                </a:lnTo>
                <a:lnTo>
                  <a:pt x="0" y="21600"/>
                </a:lnTo>
                <a:close/>
              </a:path>
            </a:pathLst>
          </a:custGeom>
          <a:solidFill>
            <a:srgbClr val="FFFFFF"/>
          </a:solidFill>
          <a:ln w="12700" cap="flat" cmpd="sng">
            <a:noFill/>
            <a:prstDash val="solid"/>
            <a:miter lim="0"/>
            <a:headEnd/>
            <a:tailEnd/>
          </a:ln>
          <a:effectLst/>
        </p:spPr>
        <p:txBody>
          <a:bodyPr lIns="0" tIns="0" rIns="0" bIns="0" anchor="ctr">
            <a:prstTxWarp prst="textNoShape">
              <a:avLst/>
            </a:prstTxWarp>
          </a:bodyPr>
          <a:lstStyle/>
          <a:p>
            <a:r>
              <a:rPr lang="en-US" altLang="ja-JP" sz="1900" dirty="0">
                <a:solidFill>
                  <a:schemeClr val="tx1"/>
                </a:solidFill>
              </a:rPr>
              <a:t>pellicle mirror</a:t>
            </a:r>
          </a:p>
          <a:p>
            <a:r>
              <a:rPr lang="en-US" altLang="ja-JP" sz="1900" dirty="0">
                <a:solidFill>
                  <a:schemeClr val="tx1"/>
                </a:solidFill>
              </a:rPr>
              <a:t>(thickness 2 µ</a:t>
            </a:r>
            <a:r>
              <a:rPr lang="en-US" altLang="ja-JP" sz="1900" dirty="0" err="1">
                <a:solidFill>
                  <a:schemeClr val="tx1"/>
                </a:solidFill>
              </a:rPr>
              <a:t>m</a:t>
            </a:r>
            <a:r>
              <a:rPr lang="en-US" altLang="ja-JP" sz="1900" dirty="0">
                <a:solidFill>
                  <a:schemeClr val="tx1"/>
                </a:solidFill>
              </a:rPr>
              <a:t>)</a:t>
            </a:r>
            <a:endParaRPr lang="en-US" altLang="ja-JP" dirty="0">
              <a:solidFill>
                <a:schemeClr val="tx1"/>
              </a:solidFill>
            </a:endParaRPr>
          </a:p>
        </p:txBody>
      </p:sp>
      <p:sp>
        <p:nvSpPr>
          <p:cNvPr id="21509" name="Line 5"/>
          <p:cNvSpPr>
            <a:spLocks noChangeShapeType="1"/>
          </p:cNvSpPr>
          <p:nvPr/>
        </p:nvSpPr>
        <p:spPr bwMode="auto">
          <a:xfrm flipH="1" flipV="1">
            <a:off x="1177632" y="3557133"/>
            <a:ext cx="2346649" cy="0"/>
          </a:xfrm>
          <a:prstGeom prst="line">
            <a:avLst/>
          </a:prstGeom>
          <a:noFill/>
          <a:ln w="50800" cap="flat" cmpd="sng">
            <a:solidFill>
              <a:srgbClr val="FF2600"/>
            </a:solidFill>
            <a:prstDash val="solid"/>
            <a:round/>
            <a:headEnd/>
            <a:tailEnd type="triangle" w="med" len="med"/>
          </a:ln>
          <a:effectLst/>
        </p:spPr>
        <p:txBody>
          <a:bodyPr lIns="0" tIns="0" rIns="0" bIns="0" anchor="ctr">
            <a:prstTxWarp prst="textNoShape">
              <a:avLst/>
            </a:prstTxWarp>
          </a:bodyPr>
          <a:lstStyle/>
          <a:p>
            <a:endParaRPr lang="ja-JP" altLang="en-US" sz="1900" dirty="0">
              <a:latin typeface="ヒラギノ角ゴ ProN W3" pitchFamily="31" charset="-128"/>
              <a:ea typeface="ヒラギノ角ゴ ProN W3" pitchFamily="31" charset="-128"/>
              <a:cs typeface="ヒラギノ角ゴ ProN W3" pitchFamily="31" charset="-128"/>
              <a:sym typeface="ヒラギノ角ゴ ProN W3" pitchFamily="31" charset="-128"/>
            </a:endParaRPr>
          </a:p>
        </p:txBody>
      </p:sp>
      <p:sp>
        <p:nvSpPr>
          <p:cNvPr id="21510" name="Line 6"/>
          <p:cNvSpPr>
            <a:spLocks noChangeShapeType="1"/>
          </p:cNvSpPr>
          <p:nvPr/>
        </p:nvSpPr>
        <p:spPr bwMode="auto">
          <a:xfrm flipV="1">
            <a:off x="3313858" y="2951768"/>
            <a:ext cx="2037783" cy="573374"/>
          </a:xfrm>
          <a:prstGeom prst="line">
            <a:avLst/>
          </a:prstGeom>
          <a:noFill/>
          <a:ln w="25400" cap="flat" cmpd="sng">
            <a:solidFill>
              <a:srgbClr val="FF2600"/>
            </a:solidFill>
            <a:prstDash val="solid"/>
            <a:round/>
            <a:headEnd/>
            <a:tailEnd type="triangle" w="med" len="med"/>
          </a:ln>
          <a:effectLst/>
        </p:spPr>
        <p:txBody>
          <a:bodyPr lIns="0" tIns="0" rIns="0" bIns="0" anchor="ctr">
            <a:prstTxWarp prst="textNoShape">
              <a:avLst/>
            </a:prstTxWarp>
          </a:bodyPr>
          <a:lstStyle/>
          <a:p>
            <a:endParaRPr lang="ja-JP" altLang="en-US" sz="1900" dirty="0">
              <a:latin typeface="ヒラギノ角ゴ ProN W3" pitchFamily="31" charset="-128"/>
              <a:ea typeface="ヒラギノ角ゴ ProN W3" pitchFamily="31" charset="-128"/>
              <a:cs typeface="ヒラギノ角ゴ ProN W3" pitchFamily="31" charset="-128"/>
              <a:sym typeface="ヒラギノ角ゴ ProN W3" pitchFamily="31" charset="-128"/>
            </a:endParaRPr>
          </a:p>
        </p:txBody>
      </p:sp>
      <p:sp>
        <p:nvSpPr>
          <p:cNvPr id="21511" name="Line 7"/>
          <p:cNvSpPr>
            <a:spLocks noChangeShapeType="1"/>
          </p:cNvSpPr>
          <p:nvPr/>
        </p:nvSpPr>
        <p:spPr bwMode="auto">
          <a:xfrm>
            <a:off x="1252695" y="3626036"/>
            <a:ext cx="2198984" cy="465097"/>
          </a:xfrm>
          <a:prstGeom prst="line">
            <a:avLst/>
          </a:prstGeom>
          <a:noFill/>
          <a:ln w="50800" cap="flat" cmpd="sng">
            <a:solidFill>
              <a:srgbClr val="FF2600"/>
            </a:solidFill>
            <a:prstDash val="solid"/>
            <a:round/>
            <a:headEnd/>
            <a:tailEnd type="triangle" w="med" len="med"/>
          </a:ln>
          <a:effectLst/>
        </p:spPr>
        <p:txBody>
          <a:bodyPr lIns="0" tIns="0" rIns="0" bIns="0" anchor="ctr">
            <a:prstTxWarp prst="textNoShape">
              <a:avLst/>
            </a:prstTxWarp>
          </a:bodyPr>
          <a:lstStyle/>
          <a:p>
            <a:endParaRPr lang="ja-JP" altLang="en-US" sz="1900" dirty="0">
              <a:latin typeface="ヒラギノ角ゴ ProN W3" pitchFamily="31" charset="-128"/>
              <a:ea typeface="ヒラギノ角ゴ ProN W3" pitchFamily="31" charset="-128"/>
              <a:cs typeface="ヒラギノ角ゴ ProN W3" pitchFamily="31" charset="-128"/>
              <a:sym typeface="ヒラギノ角ゴ ProN W3" pitchFamily="31" charset="-128"/>
            </a:endParaRPr>
          </a:p>
        </p:txBody>
      </p:sp>
      <p:sp>
        <p:nvSpPr>
          <p:cNvPr id="21512" name="Line 8"/>
          <p:cNvSpPr>
            <a:spLocks noChangeShapeType="1"/>
          </p:cNvSpPr>
          <p:nvPr/>
        </p:nvSpPr>
        <p:spPr bwMode="auto">
          <a:xfrm flipH="1" flipV="1">
            <a:off x="1180093" y="4113281"/>
            <a:ext cx="2341727" cy="0"/>
          </a:xfrm>
          <a:prstGeom prst="line">
            <a:avLst/>
          </a:prstGeom>
          <a:noFill/>
          <a:ln w="50800" cap="flat" cmpd="sng">
            <a:solidFill>
              <a:srgbClr val="FF2600"/>
            </a:solidFill>
            <a:prstDash val="solid"/>
            <a:round/>
            <a:headEnd/>
            <a:tailEnd type="triangle" w="med" len="med"/>
          </a:ln>
          <a:effectLst/>
        </p:spPr>
        <p:txBody>
          <a:bodyPr lIns="0" tIns="0" rIns="0" bIns="0" anchor="ctr">
            <a:prstTxWarp prst="textNoShape">
              <a:avLst/>
            </a:prstTxWarp>
          </a:bodyPr>
          <a:lstStyle/>
          <a:p>
            <a:endParaRPr lang="ja-JP" altLang="en-US" sz="1900" dirty="0">
              <a:latin typeface="ヒラギノ角ゴ ProN W3" pitchFamily="31" charset="-128"/>
              <a:ea typeface="ヒラギノ角ゴ ProN W3" pitchFamily="31" charset="-128"/>
              <a:cs typeface="ヒラギノ角ゴ ProN W3" pitchFamily="31" charset="-128"/>
              <a:sym typeface="ヒラギノ角ゴ ProN W3" pitchFamily="31" charset="-128"/>
            </a:endParaRPr>
          </a:p>
        </p:txBody>
      </p:sp>
      <p:sp>
        <p:nvSpPr>
          <p:cNvPr id="21513" name="Line 9"/>
          <p:cNvSpPr>
            <a:spLocks noChangeShapeType="1"/>
          </p:cNvSpPr>
          <p:nvPr/>
        </p:nvSpPr>
        <p:spPr bwMode="auto">
          <a:xfrm flipV="1">
            <a:off x="1253926" y="3686326"/>
            <a:ext cx="2198984" cy="402346"/>
          </a:xfrm>
          <a:prstGeom prst="line">
            <a:avLst/>
          </a:prstGeom>
          <a:noFill/>
          <a:ln w="50800" cap="flat" cmpd="sng">
            <a:solidFill>
              <a:srgbClr val="FF2600"/>
            </a:solidFill>
            <a:prstDash val="solid"/>
            <a:round/>
            <a:headEnd/>
            <a:tailEnd type="triangle" w="med" len="med"/>
          </a:ln>
          <a:effectLst/>
        </p:spPr>
        <p:txBody>
          <a:bodyPr lIns="0" tIns="0" rIns="0" bIns="0" anchor="ctr">
            <a:prstTxWarp prst="textNoShape">
              <a:avLst/>
            </a:prstTxWarp>
          </a:bodyPr>
          <a:lstStyle/>
          <a:p>
            <a:endParaRPr lang="ja-JP" altLang="en-US" sz="1900" dirty="0">
              <a:latin typeface="ヒラギノ角ゴ ProN W3" pitchFamily="31" charset="-128"/>
              <a:ea typeface="ヒラギノ角ゴ ProN W3" pitchFamily="31" charset="-128"/>
              <a:cs typeface="ヒラギノ角ゴ ProN W3" pitchFamily="31" charset="-128"/>
              <a:sym typeface="ヒラギノ角ゴ ProN W3" pitchFamily="31" charset="-128"/>
            </a:endParaRPr>
          </a:p>
        </p:txBody>
      </p:sp>
      <p:sp>
        <p:nvSpPr>
          <p:cNvPr id="21514" name="Line 10"/>
          <p:cNvSpPr>
            <a:spLocks noChangeShapeType="1"/>
          </p:cNvSpPr>
          <p:nvPr/>
        </p:nvSpPr>
        <p:spPr bwMode="auto">
          <a:xfrm>
            <a:off x="7004263" y="4882290"/>
            <a:ext cx="723560" cy="1085227"/>
          </a:xfrm>
          <a:prstGeom prst="line">
            <a:avLst/>
          </a:prstGeom>
          <a:noFill/>
          <a:ln w="38100" cap="flat" cmpd="sng">
            <a:solidFill>
              <a:srgbClr val="FF2600"/>
            </a:solidFill>
            <a:prstDash val="solid"/>
            <a:round/>
            <a:headEnd/>
            <a:tailEnd type="triangle" w="med" len="med"/>
          </a:ln>
          <a:effectLst/>
        </p:spPr>
        <p:txBody>
          <a:bodyPr lIns="0" tIns="0" rIns="0" bIns="0" anchor="ctr">
            <a:prstTxWarp prst="textNoShape">
              <a:avLst/>
            </a:prstTxWarp>
          </a:bodyPr>
          <a:lstStyle/>
          <a:p>
            <a:endParaRPr lang="ja-JP" altLang="en-US" sz="1900" dirty="0">
              <a:latin typeface="ヒラギノ角ゴ ProN W3" pitchFamily="31" charset="-128"/>
              <a:ea typeface="ヒラギノ角ゴ ProN W3" pitchFamily="31" charset="-128"/>
              <a:cs typeface="ヒラギノ角ゴ ProN W3" pitchFamily="31" charset="-128"/>
              <a:sym typeface="ヒラギノ角ゴ ProN W3" pitchFamily="31" charset="-128"/>
            </a:endParaRPr>
          </a:p>
        </p:txBody>
      </p:sp>
      <p:pic>
        <p:nvPicPr>
          <p:cNvPr id="21515" name="Picture 11" descr="knife_edge.png"/>
          <p:cNvPicPr>
            <a:picLocks noChangeAspect="1"/>
          </p:cNvPicPr>
          <p:nvPr/>
        </p:nvPicPr>
        <p:blipFill>
          <a:blip r:embed="rId4"/>
          <a:srcRect/>
          <a:stretch>
            <a:fillRect/>
          </a:stretch>
        </p:blipFill>
        <p:spPr bwMode="auto">
          <a:xfrm>
            <a:off x="5937380" y="1328849"/>
            <a:ext cx="3662102" cy="2736445"/>
          </a:xfrm>
          <a:prstGeom prst="rect">
            <a:avLst/>
          </a:prstGeom>
          <a:noFill/>
          <a:ln w="12700" cap="flat" cmpd="sng">
            <a:noFill/>
            <a:prstDash val="solid"/>
            <a:miter lim="0"/>
            <a:headEnd type="none" w="med" len="med"/>
            <a:tailEnd type="none" w="med" len="med"/>
          </a:ln>
          <a:effectLst/>
        </p:spPr>
      </p:pic>
      <p:sp>
        <p:nvSpPr>
          <p:cNvPr id="21516" name="AutoShape 12"/>
          <p:cNvSpPr>
            <a:spLocks/>
          </p:cNvSpPr>
          <p:nvPr/>
        </p:nvSpPr>
        <p:spPr bwMode="auto">
          <a:xfrm>
            <a:off x="5638357" y="1320237"/>
            <a:ext cx="2534923" cy="433106"/>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599" y="0"/>
                </a:lnTo>
                <a:lnTo>
                  <a:pt x="21599" y="21599"/>
                </a:lnTo>
                <a:lnTo>
                  <a:pt x="0" y="21599"/>
                </a:lnTo>
                <a:close/>
              </a:path>
            </a:pathLst>
          </a:custGeom>
          <a:solidFill>
            <a:srgbClr val="FFFFFF"/>
          </a:solidFill>
          <a:ln w="12700" cap="flat" cmpd="sng">
            <a:noFill/>
            <a:prstDash val="solid"/>
            <a:miter lim="0"/>
            <a:headEnd/>
            <a:tailEnd/>
          </a:ln>
          <a:effectLst/>
        </p:spPr>
        <p:txBody>
          <a:bodyPr lIns="0" tIns="0" rIns="0" bIns="0" anchor="ctr">
            <a:prstTxWarp prst="textNoShape">
              <a:avLst/>
            </a:prstTxWarp>
          </a:bodyPr>
          <a:lstStyle/>
          <a:p>
            <a:r>
              <a:rPr lang="en-US" altLang="ja-JP" sz="2300" dirty="0">
                <a:solidFill>
                  <a:schemeClr val="tx1"/>
                </a:solidFill>
              </a:rPr>
              <a:t>knife-edge method</a:t>
            </a:r>
            <a:endParaRPr lang="en-US" altLang="ja-JP" dirty="0">
              <a:solidFill>
                <a:schemeClr val="tx1"/>
              </a:solidFill>
            </a:endParaRPr>
          </a:p>
        </p:txBody>
      </p:sp>
      <p:sp>
        <p:nvSpPr>
          <p:cNvPr id="21517" name="AutoShape 13"/>
          <p:cNvSpPr>
            <a:spLocks/>
          </p:cNvSpPr>
          <p:nvPr/>
        </p:nvSpPr>
        <p:spPr bwMode="auto">
          <a:xfrm>
            <a:off x="4949252" y="3156017"/>
            <a:ext cx="942598" cy="36420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rgbClr val="FFFFFF"/>
          </a:solidFill>
          <a:ln w="12700" cap="flat" cmpd="sng">
            <a:noFill/>
            <a:prstDash val="solid"/>
            <a:miter lim="0"/>
            <a:headEnd/>
            <a:tailEnd/>
          </a:ln>
          <a:effectLst/>
        </p:spPr>
        <p:txBody>
          <a:bodyPr lIns="0" tIns="0" rIns="0" bIns="0" anchor="ctr">
            <a:prstTxWarp prst="textNoShape">
              <a:avLst/>
            </a:prstTxWarp>
          </a:bodyPr>
          <a:lstStyle/>
          <a:p>
            <a:r>
              <a:rPr lang="en-US" altLang="ja-JP" sz="1900" dirty="0">
                <a:solidFill>
                  <a:schemeClr val="tx1"/>
                </a:solidFill>
              </a:rPr>
              <a:t>detector</a:t>
            </a:r>
            <a:endParaRPr lang="en-US" altLang="ja-JP" dirty="0">
              <a:solidFill>
                <a:schemeClr val="tx1"/>
              </a:solidFill>
            </a:endParaRPr>
          </a:p>
        </p:txBody>
      </p:sp>
      <p:sp>
        <p:nvSpPr>
          <p:cNvPr id="21518" name="AutoShape 14"/>
          <p:cNvSpPr>
            <a:spLocks/>
          </p:cNvSpPr>
          <p:nvPr/>
        </p:nvSpPr>
        <p:spPr bwMode="auto">
          <a:xfrm>
            <a:off x="7455873" y="6567960"/>
            <a:ext cx="942598" cy="36420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0" y="0"/>
                </a:moveTo>
                <a:lnTo>
                  <a:pt x="21600" y="0"/>
                </a:lnTo>
                <a:lnTo>
                  <a:pt x="21600" y="21600"/>
                </a:lnTo>
                <a:lnTo>
                  <a:pt x="0" y="21600"/>
                </a:lnTo>
                <a:close/>
              </a:path>
            </a:pathLst>
          </a:custGeom>
          <a:solidFill>
            <a:schemeClr val="bg1"/>
          </a:solidFill>
          <a:ln w="12700" cap="flat" cmpd="sng">
            <a:noFill/>
            <a:prstDash val="solid"/>
            <a:miter lim="0"/>
            <a:headEnd/>
            <a:tailEnd/>
          </a:ln>
          <a:effectLst/>
        </p:spPr>
        <p:txBody>
          <a:bodyPr lIns="0" tIns="0" rIns="0" bIns="0" anchor="ctr">
            <a:prstTxWarp prst="textNoShape">
              <a:avLst/>
            </a:prstTxWarp>
          </a:bodyPr>
          <a:lstStyle/>
          <a:p>
            <a:r>
              <a:rPr lang="en-US" altLang="ja-JP" sz="1900" dirty="0">
                <a:solidFill>
                  <a:schemeClr val="tx1"/>
                </a:solidFill>
              </a:rPr>
              <a:t>detector</a:t>
            </a:r>
            <a:endParaRPr lang="en-US" altLang="ja-JP" dirty="0">
              <a:solidFill>
                <a:schemeClr val="tx1"/>
              </a:solidFill>
            </a:endParaRPr>
          </a:p>
        </p:txBody>
      </p:sp>
    </p:spTree>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5" name="Rectangle 1"/>
          <p:cNvSpPr>
            <a:spLocks noGrp="1" noChangeArrowheads="1"/>
          </p:cNvSpPr>
          <p:nvPr>
            <p:ph type="title"/>
          </p:nvPr>
        </p:nvSpPr>
        <p:spPr>
          <a:xfrm>
            <a:off x="738327" y="344517"/>
            <a:ext cx="8602741" cy="782544"/>
          </a:xfrm>
        </p:spPr>
        <p:txBody>
          <a:bodyPr/>
          <a:lstStyle/>
          <a:p>
            <a:pPr algn="l"/>
            <a:r>
              <a:rPr lang="en-US" altLang="ja-JP" sz="3200" b="1" dirty="0" smtClean="0">
                <a:solidFill>
                  <a:srgbClr val="0000FF"/>
                </a:solidFill>
              </a:rPr>
              <a:t>Issue (2) Study:</a:t>
            </a:r>
            <a:br>
              <a:rPr lang="en-US" altLang="ja-JP" sz="3200" b="1" dirty="0" smtClean="0">
                <a:solidFill>
                  <a:srgbClr val="0000FF"/>
                </a:solidFill>
              </a:rPr>
            </a:br>
            <a:r>
              <a:rPr lang="en-US" altLang="ja-JP" sz="3200" b="1" dirty="0" smtClean="0">
                <a:solidFill>
                  <a:srgbClr val="0000FF"/>
                </a:solidFill>
              </a:rPr>
              <a:t>   </a:t>
            </a:r>
            <a:r>
              <a:rPr lang="en-US" altLang="ja-JP" sz="3100" dirty="0" smtClean="0">
                <a:latin typeface="Helvetica" pitchFamily="31" charset="0"/>
                <a:ea typeface="Helvetica" pitchFamily="31" charset="0"/>
                <a:cs typeface="Helvetica" pitchFamily="31" charset="0"/>
                <a:sym typeface="Helvetica" pitchFamily="31" charset="0"/>
              </a:rPr>
              <a:t>Quasi-direct Profile </a:t>
            </a:r>
            <a:r>
              <a:rPr lang="en-US" altLang="ja-JP" sz="3100" dirty="0">
                <a:latin typeface="Helvetica" pitchFamily="31" charset="0"/>
                <a:ea typeface="Helvetica" pitchFamily="31" charset="0"/>
                <a:cs typeface="Helvetica" pitchFamily="31" charset="0"/>
                <a:sym typeface="Helvetica" pitchFamily="31" charset="0"/>
              </a:rPr>
              <a:t>measurement </a:t>
            </a:r>
            <a:r>
              <a:rPr lang="en-US" altLang="ja-JP" sz="3100" dirty="0" smtClean="0">
                <a:latin typeface="Helvetica" pitchFamily="31" charset="0"/>
                <a:ea typeface="Helvetica" pitchFamily="31" charset="0"/>
                <a:cs typeface="Helvetica" pitchFamily="31" charset="0"/>
                <a:sym typeface="Helvetica" pitchFamily="31" charset="0"/>
              </a:rPr>
              <a:t>at / near </a:t>
            </a:r>
            <a:r>
              <a:rPr lang="en-US" altLang="ja-JP" sz="3100" dirty="0">
                <a:latin typeface="Helvetica" pitchFamily="31" charset="0"/>
                <a:ea typeface="Helvetica" pitchFamily="31" charset="0"/>
                <a:cs typeface="Helvetica" pitchFamily="31" charset="0"/>
                <a:sym typeface="Helvetica" pitchFamily="31" charset="0"/>
              </a:rPr>
              <a:t>IP</a:t>
            </a:r>
            <a:endParaRPr lang="en-US" altLang="ja-JP" dirty="0"/>
          </a:p>
        </p:txBody>
      </p:sp>
      <p:pic>
        <p:nvPicPr>
          <p:cNvPr id="16" name="Picture 7" descr="プロット 2"/>
          <p:cNvPicPr>
            <a:picLocks noChangeAspect="1" noChangeArrowheads="1"/>
          </p:cNvPicPr>
          <p:nvPr/>
        </p:nvPicPr>
        <p:blipFill>
          <a:blip r:embed="rId2"/>
          <a:srcRect/>
          <a:stretch>
            <a:fillRect/>
          </a:stretch>
        </p:blipFill>
        <p:spPr bwMode="auto">
          <a:xfrm>
            <a:off x="1663700" y="1166813"/>
            <a:ext cx="6337300" cy="6337300"/>
          </a:xfrm>
          <a:prstGeom prst="rect">
            <a:avLst/>
          </a:prstGeom>
          <a:noFill/>
        </p:spPr>
      </p:pic>
    </p:spTree>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 name="正方形/長方形 17"/>
          <p:cNvSpPr/>
          <p:nvPr/>
        </p:nvSpPr>
        <p:spPr>
          <a:xfrm>
            <a:off x="203200" y="812800"/>
            <a:ext cx="9826625" cy="1015663"/>
          </a:xfrm>
          <a:prstGeom prst="rect">
            <a:avLst/>
          </a:prstGeom>
        </p:spPr>
        <p:txBody>
          <a:bodyPr wrap="square">
            <a:spAutoFit/>
          </a:bodyPr>
          <a:lstStyle/>
          <a:p>
            <a:pPr algn="ctr"/>
            <a:r>
              <a:rPr lang="en-US" altLang="ja-JP" sz="6000" b="1" dirty="0" smtClean="0">
                <a:solidFill>
                  <a:srgbClr val="FF0000"/>
                </a:solidFill>
              </a:rPr>
              <a:t>Summary</a:t>
            </a:r>
            <a:endParaRPr lang="ja-JP" altLang="en-US" sz="6000" dirty="0">
              <a:solidFill>
                <a:srgbClr val="FF00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 name="正方形/長方形 17"/>
          <p:cNvSpPr/>
          <p:nvPr/>
        </p:nvSpPr>
        <p:spPr>
          <a:xfrm>
            <a:off x="254000" y="812800"/>
            <a:ext cx="9826625" cy="2862322"/>
          </a:xfrm>
          <a:prstGeom prst="rect">
            <a:avLst/>
          </a:prstGeom>
        </p:spPr>
        <p:txBody>
          <a:bodyPr wrap="square">
            <a:spAutoFit/>
          </a:bodyPr>
          <a:lstStyle/>
          <a:p>
            <a:pPr algn="ctr"/>
            <a:r>
              <a:rPr lang="en-US" altLang="ja-JP" sz="6000" b="1" dirty="0" smtClean="0">
                <a:solidFill>
                  <a:srgbClr val="FF0000"/>
                </a:solidFill>
              </a:rPr>
              <a:t>Laser-Compton Scheme</a:t>
            </a:r>
          </a:p>
          <a:p>
            <a:pPr algn="ctr"/>
            <a:r>
              <a:rPr lang="en-US" altLang="ja-JP" sz="6000" b="1" dirty="0" smtClean="0">
                <a:solidFill>
                  <a:srgbClr val="FF0000"/>
                </a:solidFill>
              </a:rPr>
              <a:t>and </a:t>
            </a:r>
          </a:p>
          <a:p>
            <a:pPr algn="ctr"/>
            <a:r>
              <a:rPr lang="en-US" altLang="ja-JP" sz="6000" b="1" dirty="0" smtClean="0">
                <a:solidFill>
                  <a:srgbClr val="FF0000"/>
                </a:solidFill>
              </a:rPr>
              <a:t>Laser Pulse Stacking</a:t>
            </a:r>
            <a:endParaRPr lang="ja-JP" altLang="en-US" sz="6000" dirty="0">
              <a:solidFill>
                <a:srgbClr val="FF0000"/>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891146" y="269362"/>
            <a:ext cx="9072563" cy="1258887"/>
          </a:xfrm>
        </p:spPr>
        <p:txBody>
          <a:bodyPr/>
          <a:lstStyle/>
          <a:p>
            <a:pPr algn="l"/>
            <a:r>
              <a:rPr kumimoji="1" lang="en-US" altLang="ja-JP" dirty="0" smtClean="0"/>
              <a:t>Summary</a:t>
            </a:r>
            <a:endParaRPr kumimoji="1" lang="ja-JP" altLang="en-US" dirty="0"/>
          </a:p>
        </p:txBody>
      </p:sp>
      <p:sp>
        <p:nvSpPr>
          <p:cNvPr id="3" name="コンテンツ プレースホルダー 2"/>
          <p:cNvSpPr>
            <a:spLocks noGrp="1"/>
          </p:cNvSpPr>
          <p:nvPr>
            <p:ph idx="1"/>
          </p:nvPr>
        </p:nvSpPr>
        <p:spPr>
          <a:xfrm>
            <a:off x="216990" y="1221921"/>
            <a:ext cx="9789552" cy="4989512"/>
          </a:xfrm>
        </p:spPr>
        <p:txBody>
          <a:bodyPr>
            <a:normAutofit lnSpcReduction="10000"/>
          </a:bodyPr>
          <a:lstStyle/>
          <a:p>
            <a:r>
              <a:rPr kumimoji="1" lang="en-US" altLang="ja-JP" dirty="0" smtClean="0"/>
              <a:t>Current 3D4M cavity works well.</a:t>
            </a:r>
            <a:endParaRPr lang="en-US" altLang="ja-JP" dirty="0" smtClean="0"/>
          </a:p>
          <a:p>
            <a:pPr lvl="1"/>
            <a:r>
              <a:rPr lang="en-US" altLang="ja-JP" dirty="0" smtClean="0"/>
              <a:t>we have basic technologies in </a:t>
            </a:r>
            <a:r>
              <a:rPr lang="en-US" altLang="ja-JP" smtClean="0"/>
              <a:t>our hand.</a:t>
            </a:r>
          </a:p>
          <a:p>
            <a:pPr lvl="1"/>
            <a:endParaRPr lang="en-US" altLang="ja-JP" dirty="0" smtClean="0"/>
          </a:p>
          <a:p>
            <a:r>
              <a:rPr lang="en-US" altLang="ja-JP" dirty="0" smtClean="0"/>
              <a:t>but,</a:t>
            </a:r>
          </a:p>
          <a:p>
            <a:pPr lvl="1"/>
            <a:r>
              <a:rPr kumimoji="1" lang="en-US" altLang="ja-JP" dirty="0" smtClean="0"/>
              <a:t>optical properties yet to be understood (profile is NOT round).</a:t>
            </a:r>
          </a:p>
          <a:p>
            <a:pPr lvl="1"/>
            <a:r>
              <a:rPr lang="en-US" altLang="ja-JP" dirty="0" smtClean="0"/>
              <a:t>mirrors should be studied for high power storage.</a:t>
            </a:r>
            <a:endParaRPr kumimoji="1" lang="en-US" altLang="ja-JP" dirty="0" smtClean="0"/>
          </a:p>
          <a:p>
            <a:endParaRPr lang="en-US" altLang="ja-JP" dirty="0" smtClean="0"/>
          </a:p>
          <a:p>
            <a:r>
              <a:rPr lang="en-US" altLang="ja-JP" dirty="0" smtClean="0"/>
              <a:t>How to deal with Issues?  It is clear.</a:t>
            </a:r>
          </a:p>
          <a:p>
            <a:pPr lvl="1"/>
            <a:r>
              <a:rPr lang="en-US" altLang="ja-JP" dirty="0" smtClean="0"/>
              <a:t>step back once to basic study(PHYSICS</a:t>
            </a:r>
            <a:r>
              <a:rPr lang="en-US" altLang="ja-JP" dirty="0"/>
              <a:t>)</a:t>
            </a:r>
            <a:r>
              <a:rPr lang="en-US" altLang="ja-JP" dirty="0" smtClean="0"/>
              <a:t> to go forward. </a:t>
            </a:r>
            <a:endParaRPr kumimoji="1" lang="en-US" altLang="ja-JP" dirty="0" smtClean="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98502205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 name="正方形/長方形 17"/>
          <p:cNvSpPr/>
          <p:nvPr/>
        </p:nvSpPr>
        <p:spPr>
          <a:xfrm>
            <a:off x="254000" y="812800"/>
            <a:ext cx="9826625" cy="1015663"/>
          </a:xfrm>
          <a:prstGeom prst="rect">
            <a:avLst/>
          </a:prstGeom>
        </p:spPr>
        <p:txBody>
          <a:bodyPr wrap="square">
            <a:spAutoFit/>
          </a:bodyPr>
          <a:lstStyle/>
          <a:p>
            <a:pPr algn="ctr"/>
            <a:r>
              <a:rPr lang="en-US" altLang="ja-JP" sz="6000" b="1" dirty="0" smtClean="0">
                <a:solidFill>
                  <a:srgbClr val="FF0000"/>
                </a:solidFill>
              </a:rPr>
              <a:t>Backups</a:t>
            </a:r>
            <a:endParaRPr lang="ja-JP" altLang="en-US" sz="6000" b="1" dirty="0">
              <a:solidFill>
                <a:srgbClr val="FF0000"/>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pPr algn="l"/>
            <a:r>
              <a:rPr kumimoji="1" lang="en-US" altLang="ja-JP" dirty="0" smtClean="0"/>
              <a:t>next ?</a:t>
            </a:r>
            <a:endParaRPr kumimoji="1" lang="ja-JP" altLang="en-US" dirty="0"/>
          </a:p>
        </p:txBody>
      </p:sp>
      <p:sp>
        <p:nvSpPr>
          <p:cNvPr id="3" name="コンテンツ プレースホルダー 2"/>
          <p:cNvSpPr>
            <a:spLocks noGrp="1"/>
          </p:cNvSpPr>
          <p:nvPr>
            <p:ph idx="1"/>
          </p:nvPr>
        </p:nvSpPr>
        <p:spPr>
          <a:xfrm>
            <a:off x="643671" y="1562684"/>
            <a:ext cx="9576594" cy="4989036"/>
          </a:xfrm>
        </p:spPr>
        <p:txBody>
          <a:bodyPr>
            <a:normAutofit fontScale="92500"/>
          </a:bodyPr>
          <a:lstStyle/>
          <a:p>
            <a:r>
              <a:rPr lang="en-US" altLang="ja-JP" dirty="0" err="1" smtClean="0"/>
              <a:t>Gloal</a:t>
            </a:r>
            <a:r>
              <a:rPr lang="en-US" altLang="ja-JP" dirty="0" smtClean="0"/>
              <a:t>: More than </a:t>
            </a:r>
            <a:r>
              <a:rPr kumimoji="1" lang="en-US" altLang="ja-JP" dirty="0" smtClean="0"/>
              <a:t>100 times more power in th</a:t>
            </a:r>
            <a:r>
              <a:rPr lang="en-US" altLang="ja-JP" dirty="0" smtClean="0"/>
              <a:t>e cavity</a:t>
            </a:r>
          </a:p>
          <a:p>
            <a:pPr lvl="1"/>
            <a:r>
              <a:rPr lang="en-US" altLang="ja-JP" sz="3300" dirty="0" smtClean="0"/>
              <a:t>power enhancement</a:t>
            </a:r>
          </a:p>
          <a:p>
            <a:pPr lvl="1"/>
            <a:r>
              <a:rPr lang="en-US" altLang="ja-JP" sz="3300" dirty="0" smtClean="0"/>
              <a:t>injection laser power</a:t>
            </a:r>
          </a:p>
          <a:p>
            <a:pPr lvl="2"/>
            <a:endParaRPr lang="en-US" altLang="ja-JP" dirty="0"/>
          </a:p>
          <a:p>
            <a:r>
              <a:rPr lang="en-US" altLang="ja-JP" dirty="0" smtClean="0"/>
              <a:t>Mirrors with </a:t>
            </a:r>
          </a:p>
          <a:p>
            <a:pPr lvl="1"/>
            <a:r>
              <a:rPr lang="en-US" altLang="ja-JP" dirty="0" smtClean="0"/>
              <a:t>higher reflectivity</a:t>
            </a:r>
          </a:p>
          <a:p>
            <a:pPr lvl="1"/>
            <a:r>
              <a:rPr lang="en-US" altLang="ja-JP" dirty="0" smtClean="0"/>
              <a:t>low loss  (LMA, REO, </a:t>
            </a:r>
            <a:r>
              <a:rPr lang="en-US" altLang="ja-JP" dirty="0" err="1" smtClean="0"/>
              <a:t>ATFilms</a:t>
            </a:r>
            <a:r>
              <a:rPr lang="en-US" altLang="ja-JP" dirty="0" smtClean="0"/>
              <a:t>)</a:t>
            </a:r>
          </a:p>
          <a:p>
            <a:endParaRPr lang="en-US" altLang="ja-JP" dirty="0"/>
          </a:p>
          <a:p>
            <a:r>
              <a:rPr lang="en-US" altLang="ja-JP" dirty="0" smtClean="0"/>
              <a:t>Understand EM wave behavior in the cavities</a:t>
            </a:r>
          </a:p>
          <a:p>
            <a:pPr lvl="1"/>
            <a:endParaRPr lang="en-US" altLang="ja-JP" dirty="0" smtClean="0"/>
          </a:p>
          <a:p>
            <a:endParaRPr lang="en-US" altLang="ja-JP" dirty="0" smtClean="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55649707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13578" y="138371"/>
            <a:ext cx="9072563" cy="806393"/>
          </a:xfrm>
        </p:spPr>
        <p:txBody>
          <a:bodyPr/>
          <a:lstStyle/>
          <a:p>
            <a:r>
              <a:rPr kumimoji="1" lang="en-US" altLang="ja-JP" b="1" dirty="0" smtClean="0">
                <a:solidFill>
                  <a:srgbClr val="0000FF"/>
                </a:solidFill>
              </a:rPr>
              <a:t>Two</a:t>
            </a:r>
            <a:r>
              <a:rPr lang="ja-JP" altLang="en-US" b="1" dirty="0">
                <a:solidFill>
                  <a:srgbClr val="0000FF"/>
                </a:solidFill>
              </a:rPr>
              <a:t> </a:t>
            </a:r>
            <a:r>
              <a:rPr lang="en-US" altLang="ja-JP" b="1" dirty="0" smtClean="0">
                <a:solidFill>
                  <a:srgbClr val="0000FF"/>
                </a:solidFill>
              </a:rPr>
              <a:t>4-mirror cavities are at the ATF </a:t>
            </a:r>
            <a:endParaRPr kumimoji="1" lang="ja-JP" altLang="en-US" b="1" dirty="0">
              <a:solidFill>
                <a:srgbClr val="0000FF"/>
              </a:solidFill>
            </a:endParaRPr>
          </a:p>
        </p:txBody>
      </p:sp>
      <p:sp>
        <p:nvSpPr>
          <p:cNvPr id="5" name="テキスト ボックス 4"/>
          <p:cNvSpPr txBox="1"/>
          <p:nvPr/>
        </p:nvSpPr>
        <p:spPr>
          <a:xfrm>
            <a:off x="513583" y="944763"/>
            <a:ext cx="3916235" cy="954049"/>
          </a:xfrm>
          <a:prstGeom prst="rect">
            <a:avLst/>
          </a:prstGeom>
          <a:noFill/>
        </p:spPr>
        <p:txBody>
          <a:bodyPr wrap="none" lIns="91380" tIns="45691" rIns="91380" bIns="45691" rtlCol="0">
            <a:spAutoFit/>
          </a:bodyPr>
          <a:lstStyle/>
          <a:p>
            <a:r>
              <a:rPr lang="en-US" altLang="ja-JP" sz="2800" b="1" dirty="0">
                <a:solidFill>
                  <a:schemeClr val="tx1"/>
                </a:solidFill>
              </a:rPr>
              <a:t>KEK-Hiroshima</a:t>
            </a:r>
          </a:p>
          <a:p>
            <a:r>
              <a:rPr lang="en-US" altLang="ja-JP" sz="2800" b="1" dirty="0">
                <a:solidFill>
                  <a:schemeClr val="tx1"/>
                </a:solidFill>
              </a:rPr>
              <a:t>installed</a:t>
            </a:r>
            <a:r>
              <a:rPr lang="en-US" altLang="ja-JP" sz="2800" b="1" dirty="0" smtClean="0">
                <a:solidFill>
                  <a:schemeClr val="tx1"/>
                </a:solidFill>
              </a:rPr>
              <a:t> autumn 2011</a:t>
            </a:r>
            <a:endParaRPr lang="ja-JP" altLang="en-US" sz="2800" b="1" dirty="0">
              <a:solidFill>
                <a:schemeClr val="tx1"/>
              </a:solidFill>
            </a:endParaRPr>
          </a:p>
        </p:txBody>
      </p:sp>
      <p:sp>
        <p:nvSpPr>
          <p:cNvPr id="7" name="テキスト ボックス 6"/>
          <p:cNvSpPr txBox="1"/>
          <p:nvPr/>
        </p:nvSpPr>
        <p:spPr>
          <a:xfrm>
            <a:off x="6011435" y="944763"/>
            <a:ext cx="4036511" cy="954049"/>
          </a:xfrm>
          <a:prstGeom prst="rect">
            <a:avLst/>
          </a:prstGeom>
          <a:noFill/>
        </p:spPr>
        <p:txBody>
          <a:bodyPr wrap="none" lIns="91380" tIns="45691" rIns="91380" bIns="45691" rtlCol="0">
            <a:spAutoFit/>
          </a:bodyPr>
          <a:lstStyle/>
          <a:p>
            <a:r>
              <a:rPr lang="en-US" altLang="ja-JP" sz="2800" b="1" dirty="0">
                <a:solidFill>
                  <a:schemeClr val="tx1"/>
                </a:solidFill>
              </a:rPr>
              <a:t>LAL-</a:t>
            </a:r>
            <a:r>
              <a:rPr lang="en-US" altLang="ja-JP" sz="2800" b="1" dirty="0" err="1">
                <a:solidFill>
                  <a:schemeClr val="tx1"/>
                </a:solidFill>
              </a:rPr>
              <a:t>Orsay</a:t>
            </a:r>
            <a:endParaRPr lang="en-US" altLang="ja-JP" sz="2800" b="1" dirty="0">
              <a:solidFill>
                <a:schemeClr val="tx1"/>
              </a:solidFill>
            </a:endParaRPr>
          </a:p>
          <a:p>
            <a:r>
              <a:rPr lang="en-US" altLang="ja-JP" sz="2800" b="1" dirty="0">
                <a:solidFill>
                  <a:schemeClr val="tx1"/>
                </a:solidFill>
              </a:rPr>
              <a:t>installed summer 2010</a:t>
            </a:r>
            <a:endParaRPr lang="ja-JP" altLang="en-US" sz="2800" b="1" dirty="0">
              <a:solidFill>
                <a:schemeClr val="tx1"/>
              </a:solidFill>
            </a:endParaRPr>
          </a:p>
        </p:txBody>
      </p:sp>
      <p:sp>
        <p:nvSpPr>
          <p:cNvPr id="11" name="テキスト ボックス 10"/>
          <p:cNvSpPr txBox="1"/>
          <p:nvPr/>
        </p:nvSpPr>
        <p:spPr>
          <a:xfrm>
            <a:off x="513583" y="1898868"/>
            <a:ext cx="4854543" cy="830938"/>
          </a:xfrm>
          <a:prstGeom prst="rect">
            <a:avLst/>
          </a:prstGeom>
          <a:noFill/>
        </p:spPr>
        <p:txBody>
          <a:bodyPr wrap="none" lIns="91380" tIns="45691" rIns="91380" bIns="45691" rtlCol="0">
            <a:spAutoFit/>
          </a:bodyPr>
          <a:lstStyle/>
          <a:p>
            <a:r>
              <a:rPr kumimoji="1" lang="en-US" altLang="ja-JP" b="1" dirty="0" smtClean="0">
                <a:solidFill>
                  <a:schemeClr val="tx1"/>
                </a:solidFill>
              </a:rPr>
              <a:t>relatively simple control system</a:t>
            </a:r>
          </a:p>
          <a:p>
            <a:r>
              <a:rPr lang="en-US" altLang="ja-JP" b="1" dirty="0" smtClean="0">
                <a:solidFill>
                  <a:schemeClr val="tx1"/>
                </a:solidFill>
              </a:rPr>
              <a:t>employs new feed back scheme</a:t>
            </a:r>
          </a:p>
        </p:txBody>
      </p:sp>
      <p:sp>
        <p:nvSpPr>
          <p:cNvPr id="12" name="テキスト ボックス 11"/>
          <p:cNvSpPr txBox="1"/>
          <p:nvPr/>
        </p:nvSpPr>
        <p:spPr>
          <a:xfrm>
            <a:off x="6011434" y="1886737"/>
            <a:ext cx="3296875" cy="830938"/>
          </a:xfrm>
          <a:prstGeom prst="rect">
            <a:avLst/>
          </a:prstGeom>
          <a:noFill/>
        </p:spPr>
        <p:txBody>
          <a:bodyPr wrap="none" lIns="91380" tIns="45691" rIns="91380" bIns="45691" rtlCol="0">
            <a:spAutoFit/>
          </a:bodyPr>
          <a:lstStyle/>
          <a:p>
            <a:r>
              <a:rPr kumimoji="1" lang="en-US" altLang="ja-JP" b="1" dirty="0" smtClean="0">
                <a:solidFill>
                  <a:schemeClr val="tx1"/>
                </a:solidFill>
              </a:rPr>
              <a:t>sophisticated control </a:t>
            </a:r>
          </a:p>
          <a:p>
            <a:r>
              <a:rPr lang="en-US" altLang="ja-JP" b="1" dirty="0" smtClean="0">
                <a:solidFill>
                  <a:schemeClr val="tx1"/>
                </a:solidFill>
              </a:rPr>
              <a:t>digital PDH feedback</a:t>
            </a:r>
          </a:p>
        </p:txBody>
      </p:sp>
      <p:pic>
        <p:nvPicPr>
          <p:cNvPr id="16" name="Picture 6" descr="H:\MIGHTYLASER\PHOTOS\20110928 - Setup MightyLaser general\20110928_03.JPG"/>
          <p:cNvPicPr>
            <a:picLocks noChangeAspect="1" noChangeArrowheads="1"/>
          </p:cNvPicPr>
          <p:nvPr/>
        </p:nvPicPr>
        <p:blipFill>
          <a:blip r:embed="rId3" cstate="print"/>
          <a:srcRect/>
          <a:stretch>
            <a:fillRect/>
          </a:stretch>
        </p:blipFill>
        <p:spPr bwMode="auto">
          <a:xfrm>
            <a:off x="1612368" y="2896561"/>
            <a:ext cx="6243175" cy="4663114"/>
          </a:xfrm>
          <a:prstGeom prst="rect">
            <a:avLst/>
          </a:prstGeom>
          <a:noFill/>
        </p:spPr>
      </p:pic>
      <p:cxnSp>
        <p:nvCxnSpPr>
          <p:cNvPr id="4" name="直線矢印コネクタ 3"/>
          <p:cNvCxnSpPr/>
          <p:nvPr/>
        </p:nvCxnSpPr>
        <p:spPr bwMode="auto">
          <a:xfrm>
            <a:off x="2085654" y="2729860"/>
            <a:ext cx="493159" cy="1934607"/>
          </a:xfrm>
          <a:prstGeom prst="straightConnector1">
            <a:avLst/>
          </a:prstGeom>
          <a:solidFill>
            <a:srgbClr val="00B8FF"/>
          </a:solidFill>
          <a:ln w="76200" cap="flat" cmpd="sng" algn="ctr">
            <a:solidFill>
              <a:srgbClr val="FFC000"/>
            </a:solidFill>
            <a:prstDash val="solid"/>
            <a:round/>
            <a:headEnd type="none" w="med" len="med"/>
            <a:tailEnd type="arrow"/>
          </a:ln>
          <a:effectLst/>
        </p:spPr>
      </p:cxnSp>
      <p:cxnSp>
        <p:nvCxnSpPr>
          <p:cNvPr id="18" name="直線矢印コネクタ 17"/>
          <p:cNvCxnSpPr/>
          <p:nvPr/>
        </p:nvCxnSpPr>
        <p:spPr bwMode="auto">
          <a:xfrm flipH="1">
            <a:off x="5393933" y="2729860"/>
            <a:ext cx="770562" cy="1698302"/>
          </a:xfrm>
          <a:prstGeom prst="straightConnector1">
            <a:avLst/>
          </a:prstGeom>
          <a:solidFill>
            <a:srgbClr val="00B8FF"/>
          </a:solidFill>
          <a:ln w="76200" cap="flat" cmpd="sng" algn="ctr">
            <a:solidFill>
              <a:srgbClr val="FFC000"/>
            </a:solidFill>
            <a:prstDash val="solid"/>
            <a:round/>
            <a:headEnd type="none" w="med" len="med"/>
            <a:tailEnd type="arrow"/>
          </a:ln>
          <a:effectLst/>
        </p:spPr>
      </p:cxn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938654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Rectangle 1"/>
          <p:cNvSpPr>
            <a:spLocks noGrp="1"/>
          </p:cNvSpPr>
          <p:nvPr>
            <p:ph type="title"/>
          </p:nvPr>
        </p:nvSpPr>
        <p:spPr bwMode="auto">
          <a:xfrm>
            <a:off x="504031" y="87496"/>
            <a:ext cx="9072563" cy="1259946"/>
          </a:xfrm>
          <a:noFill/>
          <a:ln w="12700">
            <a:miter lim="0"/>
            <a:headEnd/>
            <a:tailEnd/>
          </a:ln>
        </p:spPr>
        <p:txBody>
          <a:bodyPr wrap="square" lIns="55997" tIns="55997" rIns="55997" bIns="55997" numCol="1" anchor="ctr" anchorCtr="0" compatLnSpc="1">
            <a:prstTxWarp prst="textNoShape">
              <a:avLst/>
            </a:prstTxWarp>
          </a:bodyPr>
          <a:lstStyle/>
          <a:p>
            <a:pPr defTabSz="1007943"/>
            <a:r>
              <a:rPr kumimoji="0" lang="en-US" altLang="ja-JP" sz="4800" b="1" dirty="0">
                <a:solidFill>
                  <a:srgbClr val="0000FF"/>
                </a:solidFill>
                <a:latin typeface="ヒラギノ角ゴ ProN W3" charset="-128"/>
                <a:ea typeface="ヒラギノ角ゴ ProN W3" charset="-128"/>
                <a:cs typeface="ヒラギノ角ゴ ProN W3" charset="-128"/>
                <a:sym typeface="ヒラギノ角ゴ ProN W3" charset="-128"/>
              </a:rPr>
              <a:t>Finesse measurement</a:t>
            </a:r>
            <a:endParaRPr kumimoji="0" lang="en-US" altLang="ja-JP" sz="4800" b="1" dirty="0">
              <a:solidFill>
                <a:srgbClr val="0000FF"/>
              </a:solidFill>
            </a:endParaRPr>
          </a:p>
        </p:txBody>
      </p:sp>
      <p:pic>
        <p:nvPicPr>
          <p:cNvPr id="52227" name="Picture 2" descr="finessmeas.png"/>
          <p:cNvPicPr>
            <a:picLocks noChangeAspect="1"/>
          </p:cNvPicPr>
          <p:nvPr/>
        </p:nvPicPr>
        <p:blipFill>
          <a:blip r:embed="rId2"/>
          <a:srcRect/>
          <a:stretch>
            <a:fillRect/>
          </a:stretch>
        </p:blipFill>
        <p:spPr bwMode="auto">
          <a:xfrm>
            <a:off x="4763795" y="2204906"/>
            <a:ext cx="5357083" cy="3797337"/>
          </a:xfrm>
          <a:prstGeom prst="rect">
            <a:avLst/>
          </a:prstGeom>
          <a:noFill/>
          <a:ln w="12700">
            <a:noFill/>
            <a:miter lim="0"/>
            <a:headEnd/>
            <a:tailEnd/>
          </a:ln>
        </p:spPr>
      </p:pic>
      <p:sp>
        <p:nvSpPr>
          <p:cNvPr id="52228" name="AutoShape 3"/>
          <p:cNvSpPr>
            <a:spLocks/>
          </p:cNvSpPr>
          <p:nvPr/>
        </p:nvSpPr>
        <p:spPr bwMode="auto">
          <a:xfrm>
            <a:off x="474608" y="5923496"/>
            <a:ext cx="8491592" cy="553504"/>
          </a:xfrm>
          <a:custGeom>
            <a:avLst/>
            <a:gdLst>
              <a:gd name="T0" fmla="*/ 1147960107 w 21600"/>
              <a:gd name="T1" fmla="*/ 4838700 h 21600"/>
              <a:gd name="T2" fmla="*/ 1147960107 w 21600"/>
              <a:gd name="T3" fmla="*/ 4838700 h 21600"/>
              <a:gd name="T4" fmla="*/ 1147960107 w 21600"/>
              <a:gd name="T5" fmla="*/ 4838700 h 21600"/>
              <a:gd name="T6" fmla="*/ 1147960107 w 21600"/>
              <a:gd name="T7" fmla="*/ 483870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noFill/>
          <a:ln w="12700">
            <a:noFill/>
            <a:miter lim="0"/>
            <a:headEnd/>
            <a:tailEnd/>
          </a:ln>
        </p:spPr>
        <p:txBody>
          <a:bodyPr lIns="55997" tIns="55997" rIns="55997" bIns="55997">
            <a:prstTxWarp prst="textNoShape">
              <a:avLst/>
            </a:prstTxWarp>
          </a:bodyPr>
          <a:lstStyle/>
          <a:p>
            <a:pPr defTabSz="1007943"/>
            <a:r>
              <a:rPr lang="en-US" altLang="ja-JP" sz="2600" dirty="0">
                <a:solidFill>
                  <a:schemeClr val="tx1"/>
                </a:solidFill>
                <a:latin typeface="ヒラギノ角ゴ ProN W3" charset="-128"/>
                <a:ea typeface="ヒラギノ角ゴ ProN W3" charset="-128"/>
                <a:cs typeface="ヒラギノ角ゴ ProN W3" charset="-128"/>
                <a:sym typeface="ヒラギノ角ゴ ProN W3" charset="-128"/>
              </a:rPr>
              <a:t>Finesse: 4040±420 	             </a:t>
            </a:r>
            <a:r>
              <a:rPr lang="en-US" altLang="ja-JP" sz="2600" dirty="0" smtClean="0">
                <a:solidFill>
                  <a:schemeClr val="tx1"/>
                </a:solidFill>
                <a:latin typeface="ヒラギノ角ゴ ProN W3" charset="-128"/>
                <a:ea typeface="ヒラギノ角ゴ ProN W3" charset="-128"/>
                <a:cs typeface="ヒラギノ角ゴ ProN W3" charset="-128"/>
                <a:sym typeface="ヒラギノ角ゴ ProN W3" charset="-128"/>
              </a:rPr>
              <a:t>4040</a:t>
            </a:r>
            <a:r>
              <a:rPr lang="en-US" altLang="ja-JP" sz="2600" dirty="0">
                <a:solidFill>
                  <a:schemeClr val="tx1"/>
                </a:solidFill>
                <a:latin typeface="ヒラギノ角ゴ ProN W3" charset="-128"/>
                <a:ea typeface="ヒラギノ角ゴ ProN W3" charset="-128"/>
                <a:cs typeface="ヒラギノ角ゴ ProN W3" charset="-128"/>
                <a:sym typeface="ヒラギノ角ゴ ProN W3" charset="-128"/>
              </a:rPr>
              <a:t>±110</a:t>
            </a:r>
            <a:endParaRPr lang="en-US" altLang="ja-JP" dirty="0">
              <a:solidFill>
                <a:schemeClr val="tx1"/>
              </a:solidFill>
            </a:endParaRPr>
          </a:p>
        </p:txBody>
      </p:sp>
      <p:sp>
        <p:nvSpPr>
          <p:cNvPr id="52229" name="AutoShape 4"/>
          <p:cNvSpPr>
            <a:spLocks/>
          </p:cNvSpPr>
          <p:nvPr/>
        </p:nvSpPr>
        <p:spPr bwMode="auto">
          <a:xfrm>
            <a:off x="7938492" y="2442895"/>
            <a:ext cx="78755" cy="794466"/>
          </a:xfrm>
          <a:custGeom>
            <a:avLst/>
            <a:gdLst>
              <a:gd name="T0" fmla="*/ 118134 w 21600"/>
              <a:gd name="T1" fmla="*/ 12024162 h 21600"/>
              <a:gd name="T2" fmla="*/ 118134 w 21600"/>
              <a:gd name="T3" fmla="*/ 12024162 h 21600"/>
              <a:gd name="T4" fmla="*/ 118134 w 21600"/>
              <a:gd name="T5" fmla="*/ 12024162 h 21600"/>
              <a:gd name="T6" fmla="*/ 118134 w 21600"/>
              <a:gd name="T7" fmla="*/ 12024162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solidFill>
            <a:srgbClr val="BBE0E3"/>
          </a:solidFill>
          <a:ln w="9525">
            <a:solidFill>
              <a:srgbClr val="000000"/>
            </a:solidFill>
            <a:round/>
            <a:headEnd/>
            <a:tailEnd/>
          </a:ln>
        </p:spPr>
        <p:txBody>
          <a:bodyPr lIns="0" tIns="0" rIns="0" bIns="0" anchor="ctr">
            <a:prstTxWarp prst="textNoShape">
              <a:avLst/>
            </a:prstTxWarp>
          </a:bodyPr>
          <a:lstStyle/>
          <a:p>
            <a:pPr defTabSz="1007943"/>
            <a:endParaRPr lang="ja-JP" altLang="en-US" sz="2000" dirty="0">
              <a:solidFill>
                <a:schemeClr val="tx1"/>
              </a:solidFill>
              <a:ea typeface="Arial" charset="0"/>
              <a:cs typeface="Arial" charset="0"/>
              <a:sym typeface="Arial" charset="0"/>
            </a:endParaRPr>
          </a:p>
        </p:txBody>
      </p:sp>
      <p:sp>
        <p:nvSpPr>
          <p:cNvPr id="52230" name="AutoShape 5"/>
          <p:cNvSpPr>
            <a:spLocks/>
          </p:cNvSpPr>
          <p:nvPr/>
        </p:nvSpPr>
        <p:spPr bwMode="auto">
          <a:xfrm>
            <a:off x="8811798" y="2442895"/>
            <a:ext cx="78754" cy="794466"/>
          </a:xfrm>
          <a:custGeom>
            <a:avLst/>
            <a:gdLst>
              <a:gd name="T0" fmla="*/ 118132 w 21600"/>
              <a:gd name="T1" fmla="*/ 12024162 h 21600"/>
              <a:gd name="T2" fmla="*/ 118132 w 21600"/>
              <a:gd name="T3" fmla="*/ 12024162 h 21600"/>
              <a:gd name="T4" fmla="*/ 118132 w 21600"/>
              <a:gd name="T5" fmla="*/ 12024162 h 21600"/>
              <a:gd name="T6" fmla="*/ 118132 w 21600"/>
              <a:gd name="T7" fmla="*/ 12024162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solidFill>
            <a:srgbClr val="BBE0E3"/>
          </a:solidFill>
          <a:ln w="9525">
            <a:solidFill>
              <a:srgbClr val="000000"/>
            </a:solidFill>
            <a:round/>
            <a:headEnd/>
            <a:tailEnd/>
          </a:ln>
        </p:spPr>
        <p:txBody>
          <a:bodyPr lIns="0" tIns="0" rIns="0" bIns="0" anchor="ctr">
            <a:prstTxWarp prst="textNoShape">
              <a:avLst/>
            </a:prstTxWarp>
          </a:bodyPr>
          <a:lstStyle/>
          <a:p>
            <a:pPr defTabSz="1007943"/>
            <a:endParaRPr lang="ja-JP" altLang="en-US" sz="2000" dirty="0">
              <a:solidFill>
                <a:schemeClr val="tx1"/>
              </a:solidFill>
              <a:ea typeface="Arial" charset="0"/>
              <a:cs typeface="Arial" charset="0"/>
              <a:sym typeface="Arial" charset="0"/>
            </a:endParaRPr>
          </a:p>
        </p:txBody>
      </p:sp>
      <p:sp>
        <p:nvSpPr>
          <p:cNvPr id="52231" name="Line 6"/>
          <p:cNvSpPr>
            <a:spLocks noChangeShapeType="1"/>
          </p:cNvSpPr>
          <p:nvPr/>
        </p:nvSpPr>
        <p:spPr bwMode="auto">
          <a:xfrm>
            <a:off x="5476090" y="2840128"/>
            <a:ext cx="2462402" cy="0"/>
          </a:xfrm>
          <a:prstGeom prst="line">
            <a:avLst/>
          </a:prstGeom>
          <a:noFill/>
          <a:ln w="12700">
            <a:solidFill>
              <a:srgbClr val="FF0000"/>
            </a:solidFill>
            <a:round/>
            <a:headEnd/>
            <a:tailEnd type="triangle" w="med" len="med"/>
          </a:ln>
        </p:spPr>
        <p:txBody>
          <a:bodyPr lIns="100794" tIns="50397" rIns="100794" bIns="50397">
            <a:prstTxWarp prst="textNoShape">
              <a:avLst/>
            </a:prstTxWarp>
          </a:bodyPr>
          <a:lstStyle/>
          <a:p>
            <a:endParaRPr lang="ja-JP" altLang="en-US">
              <a:solidFill>
                <a:schemeClr val="tx1"/>
              </a:solidFill>
            </a:endParaRPr>
          </a:p>
        </p:txBody>
      </p:sp>
      <p:sp>
        <p:nvSpPr>
          <p:cNvPr id="52232" name="Line 7"/>
          <p:cNvSpPr>
            <a:spLocks noChangeShapeType="1"/>
          </p:cNvSpPr>
          <p:nvPr/>
        </p:nvSpPr>
        <p:spPr bwMode="auto">
          <a:xfrm>
            <a:off x="8017248" y="2840128"/>
            <a:ext cx="794549" cy="0"/>
          </a:xfrm>
          <a:prstGeom prst="line">
            <a:avLst/>
          </a:prstGeom>
          <a:noFill/>
          <a:ln w="57150">
            <a:solidFill>
              <a:srgbClr val="FF0000"/>
            </a:solidFill>
            <a:round/>
            <a:headEnd/>
            <a:tailEnd/>
          </a:ln>
        </p:spPr>
        <p:txBody>
          <a:bodyPr lIns="100794" tIns="50397" rIns="100794" bIns="50397">
            <a:prstTxWarp prst="textNoShape">
              <a:avLst/>
            </a:prstTxWarp>
          </a:bodyPr>
          <a:lstStyle/>
          <a:p>
            <a:endParaRPr lang="ja-JP" altLang="en-US">
              <a:solidFill>
                <a:schemeClr val="tx1"/>
              </a:solidFill>
            </a:endParaRPr>
          </a:p>
        </p:txBody>
      </p:sp>
      <p:sp>
        <p:nvSpPr>
          <p:cNvPr id="52233" name="AutoShape 8"/>
          <p:cNvSpPr>
            <a:spLocks/>
          </p:cNvSpPr>
          <p:nvPr/>
        </p:nvSpPr>
        <p:spPr bwMode="auto">
          <a:xfrm>
            <a:off x="7028436" y="2602139"/>
            <a:ext cx="556535" cy="556476"/>
          </a:xfrm>
          <a:custGeom>
            <a:avLst/>
            <a:gdLst>
              <a:gd name="T0" fmla="*/ 5899277 w 21600"/>
              <a:gd name="T1" fmla="*/ 5899277 h 21600"/>
              <a:gd name="T2" fmla="*/ 5899277 w 21600"/>
              <a:gd name="T3" fmla="*/ 5899277 h 21600"/>
              <a:gd name="T4" fmla="*/ 5899277 w 21600"/>
              <a:gd name="T5" fmla="*/ 5899277 h 21600"/>
              <a:gd name="T6" fmla="*/ 5899277 w 21600"/>
              <a:gd name="T7" fmla="*/ 589927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solidFill>
            <a:srgbClr val="BBE0E3"/>
          </a:solidFill>
          <a:ln w="9525">
            <a:solidFill>
              <a:srgbClr val="000000"/>
            </a:solidFill>
            <a:round/>
            <a:headEnd/>
            <a:tailEnd/>
          </a:ln>
        </p:spPr>
        <p:txBody>
          <a:bodyPr lIns="0" tIns="0" rIns="0" bIns="0" anchor="ctr">
            <a:prstTxWarp prst="textNoShape">
              <a:avLst/>
            </a:prstTxWarp>
          </a:bodyPr>
          <a:lstStyle/>
          <a:p>
            <a:pPr defTabSz="1007943"/>
            <a:endParaRPr lang="ja-JP" altLang="en-US" sz="2000" dirty="0">
              <a:solidFill>
                <a:schemeClr val="tx1"/>
              </a:solidFill>
              <a:ea typeface="Arial" charset="0"/>
              <a:cs typeface="Arial" charset="0"/>
              <a:sym typeface="Arial" charset="0"/>
            </a:endParaRPr>
          </a:p>
        </p:txBody>
      </p:sp>
      <p:sp>
        <p:nvSpPr>
          <p:cNvPr id="52234" name="Line 9"/>
          <p:cNvSpPr>
            <a:spLocks noChangeShapeType="1"/>
          </p:cNvSpPr>
          <p:nvPr/>
        </p:nvSpPr>
        <p:spPr bwMode="auto">
          <a:xfrm>
            <a:off x="7028436" y="2602139"/>
            <a:ext cx="556535" cy="554726"/>
          </a:xfrm>
          <a:prstGeom prst="line">
            <a:avLst/>
          </a:prstGeom>
          <a:noFill/>
          <a:ln w="19050">
            <a:solidFill>
              <a:srgbClr val="000000"/>
            </a:solidFill>
            <a:round/>
            <a:headEnd/>
            <a:tailEnd/>
          </a:ln>
        </p:spPr>
        <p:txBody>
          <a:bodyPr lIns="100794" tIns="50397" rIns="100794" bIns="50397">
            <a:prstTxWarp prst="textNoShape">
              <a:avLst/>
            </a:prstTxWarp>
          </a:bodyPr>
          <a:lstStyle/>
          <a:p>
            <a:endParaRPr lang="ja-JP" altLang="en-US">
              <a:solidFill>
                <a:schemeClr val="tx1"/>
              </a:solidFill>
            </a:endParaRPr>
          </a:p>
        </p:txBody>
      </p:sp>
      <p:sp>
        <p:nvSpPr>
          <p:cNvPr id="52235" name="AutoShape 10"/>
          <p:cNvSpPr>
            <a:spLocks/>
          </p:cNvSpPr>
          <p:nvPr/>
        </p:nvSpPr>
        <p:spPr bwMode="auto">
          <a:xfrm>
            <a:off x="6951431" y="3078119"/>
            <a:ext cx="1100369" cy="452481"/>
          </a:xfrm>
          <a:custGeom>
            <a:avLst/>
            <a:gdLst>
              <a:gd name="T0" fmla="*/ 9950490 w 21600"/>
              <a:gd name="T1" fmla="*/ 3646069 h 21600"/>
              <a:gd name="T2" fmla="*/ 9950490 w 21600"/>
              <a:gd name="T3" fmla="*/ 3646069 h 21600"/>
              <a:gd name="T4" fmla="*/ 9950490 w 21600"/>
              <a:gd name="T5" fmla="*/ 3646069 h 21600"/>
              <a:gd name="T6" fmla="*/ 9950490 w 21600"/>
              <a:gd name="T7" fmla="*/ 3646069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noFill/>
          <a:ln w="12700">
            <a:noFill/>
            <a:miter lim="0"/>
            <a:headEnd/>
            <a:tailEnd/>
          </a:ln>
        </p:spPr>
        <p:txBody>
          <a:bodyPr lIns="55997" tIns="55997" rIns="55997" bIns="55997">
            <a:prstTxWarp prst="textNoShape">
              <a:avLst/>
            </a:prstTxWarp>
          </a:bodyPr>
          <a:lstStyle/>
          <a:p>
            <a:pPr defTabSz="1007943"/>
            <a:r>
              <a:rPr lang="en-US" altLang="ja-JP" sz="2200" dirty="0">
                <a:solidFill>
                  <a:schemeClr val="tx1"/>
                </a:solidFill>
                <a:latin typeface="ヒラギノ角ゴ ProN W3" charset="-128"/>
                <a:ea typeface="ヒラギノ角ゴ ProN W3" charset="-128"/>
                <a:cs typeface="ヒラギノ角ゴ ProN W3" charset="-128"/>
                <a:sym typeface="ヒラギノ角ゴ ProN W3" charset="-128"/>
              </a:rPr>
              <a:t>PBS</a:t>
            </a:r>
            <a:endParaRPr lang="en-US" altLang="ja-JP" dirty="0">
              <a:solidFill>
                <a:schemeClr val="tx1"/>
              </a:solidFill>
            </a:endParaRPr>
          </a:p>
        </p:txBody>
      </p:sp>
      <p:sp>
        <p:nvSpPr>
          <p:cNvPr id="52236" name="AutoShape 11"/>
          <p:cNvSpPr>
            <a:spLocks/>
          </p:cNvSpPr>
          <p:nvPr/>
        </p:nvSpPr>
        <p:spPr bwMode="auto">
          <a:xfrm>
            <a:off x="5794610" y="2523392"/>
            <a:ext cx="873304" cy="635223"/>
          </a:xfrm>
          <a:custGeom>
            <a:avLst/>
            <a:gdLst>
              <a:gd name="T0" fmla="*/ 14525941 w 21600"/>
              <a:gd name="T1" fmla="*/ 7687028 h 21600"/>
              <a:gd name="T2" fmla="*/ 14525941 w 21600"/>
              <a:gd name="T3" fmla="*/ 7687028 h 21600"/>
              <a:gd name="T4" fmla="*/ 14525941 w 21600"/>
              <a:gd name="T5" fmla="*/ 7687028 h 21600"/>
              <a:gd name="T6" fmla="*/ 14525941 w 21600"/>
              <a:gd name="T7" fmla="*/ 7687028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solidFill>
            <a:srgbClr val="BBE0E3"/>
          </a:solidFill>
          <a:ln w="9525">
            <a:solidFill>
              <a:srgbClr val="000000"/>
            </a:solidFill>
            <a:round/>
            <a:headEnd/>
            <a:tailEnd/>
          </a:ln>
        </p:spPr>
        <p:txBody>
          <a:bodyPr lIns="0" tIns="0" rIns="0" bIns="0" anchor="ctr">
            <a:prstTxWarp prst="textNoShape">
              <a:avLst/>
            </a:prstTxWarp>
          </a:bodyPr>
          <a:lstStyle/>
          <a:p>
            <a:pPr defTabSz="1007943"/>
            <a:endParaRPr lang="ja-JP" altLang="en-US" sz="2000" dirty="0">
              <a:solidFill>
                <a:schemeClr val="tx1"/>
              </a:solidFill>
              <a:ea typeface="Arial" charset="0"/>
              <a:cs typeface="Arial" charset="0"/>
              <a:sym typeface="Arial" charset="0"/>
            </a:endParaRPr>
          </a:p>
        </p:txBody>
      </p:sp>
      <p:sp>
        <p:nvSpPr>
          <p:cNvPr id="52237" name="AutoShape 12"/>
          <p:cNvSpPr>
            <a:spLocks/>
          </p:cNvSpPr>
          <p:nvPr/>
        </p:nvSpPr>
        <p:spPr bwMode="auto">
          <a:xfrm>
            <a:off x="5437588" y="2032000"/>
            <a:ext cx="2284012" cy="365241"/>
          </a:xfrm>
          <a:custGeom>
            <a:avLst/>
            <a:gdLst>
              <a:gd name="T0" fmla="*/ 57523091 w 21600"/>
              <a:gd name="T1" fmla="*/ 3646069 h 21600"/>
              <a:gd name="T2" fmla="*/ 57523091 w 21600"/>
              <a:gd name="T3" fmla="*/ 3646069 h 21600"/>
              <a:gd name="T4" fmla="*/ 57523091 w 21600"/>
              <a:gd name="T5" fmla="*/ 3646069 h 21600"/>
              <a:gd name="T6" fmla="*/ 57523091 w 21600"/>
              <a:gd name="T7" fmla="*/ 3646069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noFill/>
          <a:ln w="12700">
            <a:noFill/>
            <a:miter lim="0"/>
            <a:headEnd/>
            <a:tailEnd/>
          </a:ln>
        </p:spPr>
        <p:txBody>
          <a:bodyPr lIns="55997" tIns="55997" rIns="55997" bIns="55997">
            <a:prstTxWarp prst="textNoShape">
              <a:avLst/>
            </a:prstTxWarp>
          </a:bodyPr>
          <a:lstStyle/>
          <a:p>
            <a:pPr defTabSz="1007943"/>
            <a:r>
              <a:rPr lang="en-US" altLang="ja-JP" sz="2200" dirty="0" err="1">
                <a:solidFill>
                  <a:schemeClr val="tx1"/>
                </a:solidFill>
                <a:latin typeface="ヒラギノ角ゴ ProN W3" charset="-128"/>
                <a:ea typeface="ヒラギノ角ゴ ProN W3" charset="-128"/>
                <a:cs typeface="ヒラギノ角ゴ ProN W3" charset="-128"/>
                <a:sym typeface="ヒラギノ角ゴ ProN W3" charset="-128"/>
              </a:rPr>
              <a:t>Pockels</a:t>
            </a:r>
            <a:r>
              <a:rPr lang="en-US" altLang="ja-JP" sz="2200" dirty="0">
                <a:solidFill>
                  <a:schemeClr val="tx1"/>
                </a:solidFill>
                <a:latin typeface="ヒラギノ角ゴ ProN W3" charset="-128"/>
                <a:ea typeface="ヒラギノ角ゴ ProN W3" charset="-128"/>
                <a:cs typeface="ヒラギノ角ゴ ProN W3" charset="-128"/>
                <a:sym typeface="ヒラギノ角ゴ ProN W3" charset="-128"/>
              </a:rPr>
              <a:t> cell</a:t>
            </a:r>
            <a:endParaRPr lang="en-US" altLang="ja-JP" dirty="0">
              <a:solidFill>
                <a:schemeClr val="tx1"/>
              </a:solidFill>
            </a:endParaRPr>
          </a:p>
        </p:txBody>
      </p:sp>
      <p:sp>
        <p:nvSpPr>
          <p:cNvPr id="52238" name="Line 13"/>
          <p:cNvSpPr>
            <a:spLocks noChangeShapeType="1"/>
          </p:cNvSpPr>
          <p:nvPr/>
        </p:nvSpPr>
        <p:spPr bwMode="auto">
          <a:xfrm>
            <a:off x="8810046" y="2840128"/>
            <a:ext cx="477780" cy="0"/>
          </a:xfrm>
          <a:prstGeom prst="line">
            <a:avLst/>
          </a:prstGeom>
          <a:noFill/>
          <a:ln w="12700">
            <a:solidFill>
              <a:srgbClr val="FF0000"/>
            </a:solidFill>
            <a:round/>
            <a:headEnd/>
            <a:tailEnd type="triangle" w="med" len="med"/>
          </a:ln>
        </p:spPr>
        <p:txBody>
          <a:bodyPr lIns="100794" tIns="50397" rIns="100794" bIns="50397">
            <a:prstTxWarp prst="textNoShape">
              <a:avLst/>
            </a:prstTxWarp>
          </a:bodyPr>
          <a:lstStyle/>
          <a:p>
            <a:endParaRPr lang="ja-JP" altLang="en-US">
              <a:solidFill>
                <a:schemeClr val="tx1"/>
              </a:solidFill>
            </a:endParaRPr>
          </a:p>
        </p:txBody>
      </p:sp>
      <p:grpSp>
        <p:nvGrpSpPr>
          <p:cNvPr id="2" name="Group 14"/>
          <p:cNvGrpSpPr>
            <a:grpSpLocks/>
          </p:cNvGrpSpPr>
          <p:nvPr/>
        </p:nvGrpSpPr>
        <p:grpSpPr bwMode="auto">
          <a:xfrm>
            <a:off x="9287827" y="2598639"/>
            <a:ext cx="556535" cy="559976"/>
            <a:chOff x="0" y="0"/>
            <a:chExt cx="40" cy="40"/>
          </a:xfrm>
        </p:grpSpPr>
        <p:sp>
          <p:nvSpPr>
            <p:cNvPr id="52244" name="AutoShape 15"/>
            <p:cNvSpPr>
              <a:spLocks/>
            </p:cNvSpPr>
            <p:nvPr/>
          </p:nvSpPr>
          <p:spPr bwMode="auto">
            <a:xfrm>
              <a:off x="0" y="0"/>
              <a:ext cx="40" cy="40"/>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solidFill>
              <a:srgbClr val="808080"/>
            </a:solidFill>
            <a:ln w="12700">
              <a:noFill/>
              <a:miter lim="0"/>
              <a:headEnd/>
              <a:tailEnd/>
            </a:ln>
          </p:spPr>
          <p:txBody>
            <a:bodyPr lIns="0" tIns="0" rIns="0" bIns="0" anchor="ctr">
              <a:prstTxWarp prst="textNoShape">
                <a:avLst/>
              </a:prstTxWarp>
            </a:bodyPr>
            <a:lstStyle/>
            <a:p>
              <a:pPr algn="ctr" defTabSz="1007943"/>
              <a:endParaRPr lang="ja-JP" altLang="en-US" sz="2200" dirty="0">
                <a:solidFill>
                  <a:schemeClr val="tx1"/>
                </a:solidFill>
                <a:latin typeface="ヒラギノ角ゴ ProN W3" charset="-128"/>
                <a:ea typeface="ヒラギノ角ゴ ProN W3" charset="-128"/>
                <a:cs typeface="ヒラギノ角ゴ ProN W3" charset="-128"/>
                <a:sym typeface="ヒラギノ角ゴ ProN W3" charset="-128"/>
              </a:endParaRPr>
            </a:p>
          </p:txBody>
        </p:sp>
        <p:sp>
          <p:nvSpPr>
            <p:cNvPr id="52245" name="AutoShape 16"/>
            <p:cNvSpPr>
              <a:spLocks/>
            </p:cNvSpPr>
            <p:nvPr/>
          </p:nvSpPr>
          <p:spPr bwMode="auto">
            <a:xfrm>
              <a:off x="1" y="6"/>
              <a:ext cx="38" cy="28"/>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noFill/>
            <a:ln w="12700">
              <a:noFill/>
              <a:miter lim="0"/>
              <a:headEnd/>
              <a:tailEnd/>
            </a:ln>
          </p:spPr>
          <p:txBody>
            <a:bodyPr lIns="50800" tIns="50800" rIns="50800" bIns="50800" anchor="ctr">
              <a:prstTxWarp prst="textNoShape">
                <a:avLst/>
              </a:prstTxWarp>
            </a:bodyPr>
            <a:lstStyle/>
            <a:p>
              <a:pPr algn="ctr" defTabSz="1007943"/>
              <a:r>
                <a:rPr lang="en-US" altLang="ja-JP" sz="2200" dirty="0">
                  <a:solidFill>
                    <a:schemeClr val="tx1"/>
                  </a:solidFill>
                  <a:latin typeface="ヒラギノ角ゴ ProN W3" charset="-128"/>
                  <a:ea typeface="ヒラギノ角ゴ ProN W3" charset="-128"/>
                  <a:cs typeface="ヒラギノ角ゴ ProN W3" charset="-128"/>
                  <a:sym typeface="ヒラギノ角ゴ ProN W3" charset="-128"/>
                </a:rPr>
                <a:t>PD</a:t>
              </a:r>
              <a:endParaRPr lang="en-US" altLang="ja-JP" dirty="0">
                <a:solidFill>
                  <a:schemeClr val="tx1"/>
                </a:solidFill>
              </a:endParaRPr>
            </a:p>
          </p:txBody>
        </p:sp>
      </p:grpSp>
      <p:sp>
        <p:nvSpPr>
          <p:cNvPr id="52240" name="AutoShape 17"/>
          <p:cNvSpPr>
            <a:spLocks/>
          </p:cNvSpPr>
          <p:nvPr/>
        </p:nvSpPr>
        <p:spPr bwMode="auto">
          <a:xfrm>
            <a:off x="5014062" y="1538184"/>
            <a:ext cx="4704651" cy="475980"/>
          </a:xfrm>
          <a:custGeom>
            <a:avLst/>
            <a:gdLst>
              <a:gd name="T0" fmla="*/ 257020917 w 21600"/>
              <a:gd name="T1" fmla="*/ 4316001 h 21600"/>
              <a:gd name="T2" fmla="*/ 257020917 w 21600"/>
              <a:gd name="T3" fmla="*/ 4316001 h 21600"/>
              <a:gd name="T4" fmla="*/ 257020917 w 21600"/>
              <a:gd name="T5" fmla="*/ 4316001 h 21600"/>
              <a:gd name="T6" fmla="*/ 257020917 w 21600"/>
              <a:gd name="T7" fmla="*/ 4316001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solidFill>
            <a:srgbClr val="FFFFFF"/>
          </a:solidFill>
          <a:ln w="12700">
            <a:noFill/>
            <a:miter lim="0"/>
            <a:headEnd/>
            <a:tailEnd/>
          </a:ln>
        </p:spPr>
        <p:txBody>
          <a:bodyPr lIns="55997" tIns="55997" rIns="55997" bIns="55997">
            <a:prstTxWarp prst="textNoShape">
              <a:avLst/>
            </a:prstTxWarp>
          </a:bodyPr>
          <a:lstStyle/>
          <a:p>
            <a:pPr defTabSz="1007943"/>
            <a:r>
              <a:rPr lang="en-US" altLang="ja-JP" b="1" dirty="0">
                <a:solidFill>
                  <a:schemeClr val="tx1"/>
                </a:solidFill>
                <a:ea typeface="Arial" charset="0"/>
                <a:cs typeface="Arial" charset="0"/>
                <a:sym typeface="Arial" charset="0"/>
              </a:rPr>
              <a:t>Decay time measurement</a:t>
            </a:r>
            <a:endParaRPr lang="en-US" altLang="ja-JP" b="1" dirty="0">
              <a:solidFill>
                <a:schemeClr val="tx1"/>
              </a:solidFill>
            </a:endParaRPr>
          </a:p>
        </p:txBody>
      </p:sp>
      <p:pic>
        <p:nvPicPr>
          <p:cNvPr id="52241" name="Picture 18" descr="image.png"/>
          <p:cNvPicPr>
            <a:picLocks noChangeAspect="1"/>
          </p:cNvPicPr>
          <p:nvPr/>
        </p:nvPicPr>
        <p:blipFill>
          <a:blip r:embed="rId3"/>
          <a:srcRect l="3889" t="4187" r="2202" b="4721"/>
          <a:stretch>
            <a:fillRect/>
          </a:stretch>
        </p:blipFill>
        <p:spPr bwMode="auto">
          <a:xfrm>
            <a:off x="-119007" y="2430646"/>
            <a:ext cx="4842551" cy="3204112"/>
          </a:xfrm>
          <a:prstGeom prst="rect">
            <a:avLst/>
          </a:prstGeom>
          <a:noFill/>
          <a:ln w="12700">
            <a:noFill/>
            <a:miter lim="0"/>
            <a:headEnd/>
            <a:tailEnd/>
          </a:ln>
        </p:spPr>
      </p:pic>
      <p:sp>
        <p:nvSpPr>
          <p:cNvPr id="52242" name="AutoShape 19"/>
          <p:cNvSpPr>
            <a:spLocks/>
          </p:cNvSpPr>
          <p:nvPr/>
        </p:nvSpPr>
        <p:spPr bwMode="auto">
          <a:xfrm>
            <a:off x="1386086" y="1636180"/>
            <a:ext cx="3001206" cy="503978"/>
          </a:xfrm>
          <a:custGeom>
            <a:avLst/>
            <a:gdLst>
              <a:gd name="T0" fmla="*/ 104593642 w 21600"/>
              <a:gd name="T1" fmla="*/ 4838700 h 21600"/>
              <a:gd name="T2" fmla="*/ 104593642 w 21600"/>
              <a:gd name="T3" fmla="*/ 4838700 h 21600"/>
              <a:gd name="T4" fmla="*/ 104593642 w 21600"/>
              <a:gd name="T5" fmla="*/ 4838700 h 21600"/>
              <a:gd name="T6" fmla="*/ 104593642 w 21600"/>
              <a:gd name="T7" fmla="*/ 483870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noFill/>
          <a:ln w="12700">
            <a:noFill/>
            <a:miter lim="0"/>
            <a:headEnd/>
            <a:tailEnd/>
          </a:ln>
        </p:spPr>
        <p:txBody>
          <a:bodyPr lIns="55997" tIns="55997" rIns="55997" bIns="55997">
            <a:prstTxWarp prst="textNoShape">
              <a:avLst/>
            </a:prstTxWarp>
          </a:bodyPr>
          <a:lstStyle/>
          <a:p>
            <a:pPr defTabSz="493472"/>
            <a:r>
              <a:rPr lang="en-US" altLang="ja-JP" sz="2600" b="1" dirty="0">
                <a:solidFill>
                  <a:schemeClr val="tx1"/>
                </a:solidFill>
                <a:latin typeface="ヒラギノ角ゴ ProN W3" charset="-128"/>
                <a:ea typeface="ヒラギノ角ゴ ProN W3" charset="-128"/>
                <a:cs typeface="ヒラギノ角ゴ ProN W3" charset="-128"/>
                <a:sym typeface="ヒラギノ角ゴ ProN W3" charset="-128"/>
              </a:rPr>
              <a:t>Airy Function</a:t>
            </a:r>
            <a:endParaRPr lang="en-US" altLang="ja-JP" b="1" dirty="0">
              <a:solidFill>
                <a:schemeClr val="tx1"/>
              </a:solidFill>
            </a:endParaRPr>
          </a:p>
        </p:txBody>
      </p:sp>
      <p:sp>
        <p:nvSpPr>
          <p:cNvPr id="52243" name="AutoShape 20"/>
          <p:cNvSpPr>
            <a:spLocks/>
          </p:cNvSpPr>
          <p:nvPr/>
        </p:nvSpPr>
        <p:spPr bwMode="auto">
          <a:xfrm>
            <a:off x="504498" y="6607716"/>
            <a:ext cx="11724646" cy="951959"/>
          </a:xfrm>
          <a:custGeom>
            <a:avLst/>
            <a:gdLst>
              <a:gd name="T0" fmla="*/ 1596294837 w 21600"/>
              <a:gd name="T1" fmla="*/ 17264004 h 21600"/>
              <a:gd name="T2" fmla="*/ 1596294837 w 21600"/>
              <a:gd name="T3" fmla="*/ 17264004 h 21600"/>
              <a:gd name="T4" fmla="*/ 1596294837 w 21600"/>
              <a:gd name="T5" fmla="*/ 17264004 h 21600"/>
              <a:gd name="T6" fmla="*/ 1596294837 w 21600"/>
              <a:gd name="T7" fmla="*/ 17264004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noFill/>
          <a:ln w="12700">
            <a:noFill/>
            <a:miter lim="0"/>
            <a:headEnd/>
            <a:tailEnd/>
          </a:ln>
        </p:spPr>
        <p:txBody>
          <a:bodyPr lIns="55997" tIns="55997" rIns="55997" bIns="55997">
            <a:prstTxWarp prst="textNoShape">
              <a:avLst/>
            </a:prstTxWarp>
          </a:bodyPr>
          <a:lstStyle/>
          <a:p>
            <a:pPr defTabSz="493472"/>
            <a:r>
              <a:rPr lang="en-US" altLang="ja-JP" sz="2600" b="1" dirty="0">
                <a:solidFill>
                  <a:schemeClr val="tx1"/>
                </a:solidFill>
                <a:latin typeface="ヒラギノ角ゴ ProN W3" charset="-128"/>
                <a:ea typeface="ヒラギノ角ゴ ProN W3" charset="-128"/>
                <a:cs typeface="ヒラギノ角ゴ ProN W3" charset="-128"/>
                <a:sym typeface="ヒラギノ角ゴ ProN W3" charset="-128"/>
              </a:rPr>
              <a:t>Both Consistent but smaller than expected, 4830, </a:t>
            </a:r>
            <a:r>
              <a:rPr lang="en-US" altLang="ja-JP" sz="2600" b="1" dirty="0" smtClean="0">
                <a:solidFill>
                  <a:schemeClr val="tx1"/>
                </a:solidFill>
                <a:latin typeface="ヒラギノ角ゴ ProN W3" charset="-128"/>
                <a:ea typeface="ヒラギノ角ゴ ProN W3" charset="-128"/>
                <a:cs typeface="ヒラギノ角ゴ ProN W3" charset="-128"/>
                <a:sym typeface="ヒラギノ角ゴ ProN W3" charset="-128"/>
              </a:rPr>
              <a:t> </a:t>
            </a:r>
          </a:p>
          <a:p>
            <a:pPr defTabSz="493472"/>
            <a:r>
              <a:rPr lang="en-US" altLang="ja-JP" sz="2600" b="1" dirty="0" smtClean="0">
                <a:solidFill>
                  <a:schemeClr val="tx1"/>
                </a:solidFill>
                <a:latin typeface="ヒラギノ角ゴ ProN W3" charset="-128"/>
                <a:ea typeface="ヒラギノ角ゴ ProN W3" charset="-128"/>
                <a:cs typeface="ヒラギノ角ゴ ProN W3" charset="-128"/>
                <a:sym typeface="ヒラギノ角ゴ ProN W3" charset="-128"/>
              </a:rPr>
              <a:t>from </a:t>
            </a:r>
            <a:r>
              <a:rPr lang="en-US" altLang="ja-JP" sz="2600" b="1" dirty="0">
                <a:solidFill>
                  <a:schemeClr val="tx1"/>
                </a:solidFill>
                <a:latin typeface="ヒラギノ角ゴ ProN W3" charset="-128"/>
                <a:ea typeface="ヒラギノ角ゴ ProN W3" charset="-128"/>
                <a:cs typeface="ヒラギノ角ゴ ProN W3" charset="-128"/>
                <a:sym typeface="ヒラギノ角ゴ ProN W3" charset="-128"/>
              </a:rPr>
              <a:t>mirror reflectivity</a:t>
            </a:r>
            <a:endParaRPr lang="en-US" altLang="ja-JP" b="1" dirty="0">
              <a:solidFill>
                <a:schemeClr val="tx1"/>
              </a:solidFill>
            </a:endParaRPr>
          </a:p>
        </p:txBody>
      </p:sp>
    </p:spTree>
  </p:cSld>
  <p:clrMapOvr>
    <a:masterClrMapping/>
  </p:clrMapOvr>
  <p:transition spd="med"/>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04834" y="201638"/>
            <a:ext cx="9072563" cy="1258887"/>
          </a:xfrm>
        </p:spPr>
        <p:txBody>
          <a:bodyPr/>
          <a:lstStyle/>
          <a:p>
            <a:r>
              <a:rPr kumimoji="1" lang="en-US" altLang="ja-JP" sz="4400" b="1" dirty="0" smtClean="0">
                <a:solidFill>
                  <a:srgbClr val="0000FF"/>
                </a:solidFill>
              </a:rPr>
              <a:t>3-Dimensional 4 Mirror Cavity</a:t>
            </a:r>
            <a:endParaRPr kumimoji="1" lang="ja-JP" altLang="en-US" sz="4400" b="1" dirty="0">
              <a:solidFill>
                <a:srgbClr val="0000FF"/>
              </a:solidFill>
            </a:endParaRPr>
          </a:p>
        </p:txBody>
      </p:sp>
      <p:sp>
        <p:nvSpPr>
          <p:cNvPr id="3" name="コンテンツ プレースホルダ 2"/>
          <p:cNvSpPr>
            <a:spLocks noGrp="1"/>
          </p:cNvSpPr>
          <p:nvPr>
            <p:ph idx="1"/>
          </p:nvPr>
        </p:nvSpPr>
        <p:spPr>
          <a:xfrm>
            <a:off x="473091" y="1008866"/>
            <a:ext cx="9973254" cy="4989512"/>
          </a:xfrm>
        </p:spPr>
        <p:txBody>
          <a:bodyPr/>
          <a:lstStyle/>
          <a:p>
            <a:r>
              <a:rPr lang="en-US" altLang="ja-JP" b="1" dirty="0" smtClean="0"/>
              <a:t>Resonates only for circular polarization</a:t>
            </a:r>
            <a:endParaRPr kumimoji="1" lang="en-US" altLang="ja-JP" b="1" dirty="0" smtClean="0"/>
          </a:p>
          <a:p>
            <a:pPr lvl="1"/>
            <a:r>
              <a:rPr kumimoji="1" lang="en-US" altLang="ja-JP" dirty="0" smtClean="0"/>
              <a:t>geometric phase due to twisted pass</a:t>
            </a:r>
          </a:p>
          <a:p>
            <a:pPr lvl="1"/>
            <a:r>
              <a:rPr kumimoji="1" lang="en-US" altLang="ja-JP" dirty="0" smtClean="0"/>
              <a:t>cavity only resonates with circular polarization</a:t>
            </a:r>
          </a:p>
          <a:p>
            <a:pPr lvl="1"/>
            <a:r>
              <a:rPr kumimoji="1" lang="en-US" altLang="ja-JP" dirty="0" smtClean="0"/>
              <a:t>usable for pol. switching  </a:t>
            </a:r>
            <a:endParaRPr kumimoji="1" lang="ja-JP" altLang="en-US" dirty="0"/>
          </a:p>
        </p:txBody>
      </p:sp>
      <p:cxnSp>
        <p:nvCxnSpPr>
          <p:cNvPr id="7" name="直線コネクタ 6"/>
          <p:cNvCxnSpPr>
            <a:stCxn id="26" idx="3"/>
          </p:cNvCxnSpPr>
          <p:nvPr/>
        </p:nvCxnSpPr>
        <p:spPr bwMode="auto">
          <a:xfrm flipH="1">
            <a:off x="986264" y="4328330"/>
            <a:ext cx="2618748" cy="1725864"/>
          </a:xfrm>
          <a:prstGeom prst="line">
            <a:avLst/>
          </a:prstGeom>
          <a:solidFill>
            <a:srgbClr val="00B8FF"/>
          </a:solidFill>
          <a:ln w="127000" cap="flat" cmpd="sng" algn="ctr">
            <a:solidFill>
              <a:srgbClr val="FFCCFF">
                <a:alpha val="50196"/>
              </a:srgbClr>
            </a:solidFill>
            <a:prstDash val="solid"/>
            <a:round/>
            <a:headEnd type="none" w="med" len="med"/>
            <a:tailEnd type="none" w="med" len="med"/>
          </a:ln>
          <a:effectLst/>
        </p:spPr>
      </p:cxnSp>
      <p:cxnSp>
        <p:nvCxnSpPr>
          <p:cNvPr id="8" name="直線コネクタ 7"/>
          <p:cNvCxnSpPr/>
          <p:nvPr/>
        </p:nvCxnSpPr>
        <p:spPr bwMode="auto">
          <a:xfrm flipH="1">
            <a:off x="878032" y="6054194"/>
            <a:ext cx="2815923" cy="0"/>
          </a:xfrm>
          <a:prstGeom prst="line">
            <a:avLst/>
          </a:prstGeom>
          <a:solidFill>
            <a:srgbClr val="00B8FF"/>
          </a:solidFill>
          <a:ln w="127000" cap="flat" cmpd="sng" algn="ctr">
            <a:solidFill>
              <a:srgbClr val="FFCCFF">
                <a:alpha val="50196"/>
              </a:srgbClr>
            </a:solidFill>
            <a:prstDash val="solid"/>
            <a:round/>
            <a:headEnd type="none" w="med" len="med"/>
            <a:tailEnd type="none" w="med" len="med"/>
          </a:ln>
          <a:effectLst/>
        </p:spPr>
      </p:cxnSp>
      <p:cxnSp>
        <p:nvCxnSpPr>
          <p:cNvPr id="9" name="直線コネクタ 8"/>
          <p:cNvCxnSpPr>
            <a:endCxn id="27" idx="3"/>
          </p:cNvCxnSpPr>
          <p:nvPr/>
        </p:nvCxnSpPr>
        <p:spPr bwMode="auto">
          <a:xfrm flipH="1" flipV="1">
            <a:off x="986264" y="4328330"/>
            <a:ext cx="2618748" cy="1725864"/>
          </a:xfrm>
          <a:prstGeom prst="line">
            <a:avLst/>
          </a:prstGeom>
          <a:solidFill>
            <a:srgbClr val="00B8FF"/>
          </a:solidFill>
          <a:ln w="127000" cap="flat" cmpd="sng" algn="ctr">
            <a:solidFill>
              <a:srgbClr val="FFCCFF">
                <a:alpha val="50196"/>
              </a:srgbClr>
            </a:solidFill>
            <a:prstDash val="solid"/>
            <a:round/>
            <a:headEnd type="none" w="med" len="med"/>
            <a:tailEnd type="none" w="med" len="med"/>
          </a:ln>
          <a:effectLst/>
        </p:spPr>
      </p:cxnSp>
      <p:cxnSp>
        <p:nvCxnSpPr>
          <p:cNvPr id="10" name="直線コネクタ 9"/>
          <p:cNvCxnSpPr>
            <a:stCxn id="27" idx="3"/>
            <a:endCxn id="26" idx="3"/>
          </p:cNvCxnSpPr>
          <p:nvPr/>
        </p:nvCxnSpPr>
        <p:spPr bwMode="auto">
          <a:xfrm>
            <a:off x="986264" y="4328330"/>
            <a:ext cx="2618748" cy="0"/>
          </a:xfrm>
          <a:prstGeom prst="line">
            <a:avLst/>
          </a:prstGeom>
          <a:solidFill>
            <a:srgbClr val="00B8FF"/>
          </a:solidFill>
          <a:ln w="127000" cap="flat" cmpd="sng" algn="ctr">
            <a:solidFill>
              <a:srgbClr val="FFCCFF">
                <a:alpha val="50196"/>
              </a:srgbClr>
            </a:solidFill>
            <a:prstDash val="solid"/>
            <a:round/>
            <a:headEnd type="none" w="med" len="med"/>
            <a:tailEnd type="none" w="med" len="med"/>
          </a:ln>
          <a:effectLst/>
        </p:spPr>
      </p:cxnSp>
      <p:cxnSp>
        <p:nvCxnSpPr>
          <p:cNvPr id="11" name="直線矢印コネクタ 10"/>
          <p:cNvCxnSpPr/>
          <p:nvPr/>
        </p:nvCxnSpPr>
        <p:spPr bwMode="auto">
          <a:xfrm flipH="1" flipV="1">
            <a:off x="4142934" y="3628902"/>
            <a:ext cx="453322" cy="614855"/>
          </a:xfrm>
          <a:prstGeom prst="straightConnector1">
            <a:avLst/>
          </a:prstGeom>
          <a:solidFill>
            <a:srgbClr val="00B8FF"/>
          </a:solidFill>
          <a:ln w="38100" cap="flat" cmpd="sng" algn="ctr">
            <a:solidFill>
              <a:schemeClr val="tx1"/>
            </a:solidFill>
            <a:prstDash val="solid"/>
            <a:round/>
            <a:headEnd type="none" w="med" len="med"/>
            <a:tailEnd type="arrow"/>
          </a:ln>
          <a:effectLst/>
        </p:spPr>
      </p:cxnSp>
      <p:sp>
        <p:nvSpPr>
          <p:cNvPr id="12" name="フリーフォーム 11"/>
          <p:cNvSpPr/>
          <p:nvPr/>
        </p:nvSpPr>
        <p:spPr>
          <a:xfrm rot="408739">
            <a:off x="1961740" y="3962354"/>
            <a:ext cx="648506" cy="727701"/>
          </a:xfrm>
          <a:custGeom>
            <a:avLst/>
            <a:gdLst>
              <a:gd name="connsiteX0" fmla="*/ 490778 w 490778"/>
              <a:gd name="connsiteY0" fmla="*/ 930165 h 930165"/>
              <a:gd name="connsiteX1" fmla="*/ 2047 w 490778"/>
              <a:gd name="connsiteY1" fmla="*/ 488731 h 930165"/>
              <a:gd name="connsiteX2" fmla="*/ 348889 w 490778"/>
              <a:gd name="connsiteY2" fmla="*/ 0 h 930165"/>
              <a:gd name="connsiteX0" fmla="*/ 489858 w 615983"/>
              <a:gd name="connsiteY0" fmla="*/ 898634 h 898634"/>
              <a:gd name="connsiteX1" fmla="*/ 1127 w 615983"/>
              <a:gd name="connsiteY1" fmla="*/ 457200 h 898634"/>
              <a:gd name="connsiteX2" fmla="*/ 615983 w 615983"/>
              <a:gd name="connsiteY2" fmla="*/ 0 h 898634"/>
              <a:gd name="connsiteX0" fmla="*/ 489858 w 615983"/>
              <a:gd name="connsiteY0" fmla="*/ 898634 h 898634"/>
              <a:gd name="connsiteX1" fmla="*/ 1127 w 615983"/>
              <a:gd name="connsiteY1" fmla="*/ 457200 h 898634"/>
              <a:gd name="connsiteX2" fmla="*/ 615983 w 615983"/>
              <a:gd name="connsiteY2" fmla="*/ 0 h 898634"/>
              <a:gd name="connsiteX0" fmla="*/ 614856 w 614856"/>
              <a:gd name="connsiteY0" fmla="*/ 788276 h 788276"/>
              <a:gd name="connsiteX1" fmla="*/ 0 w 614856"/>
              <a:gd name="connsiteY1" fmla="*/ 457200 h 788276"/>
              <a:gd name="connsiteX2" fmla="*/ 614856 w 614856"/>
              <a:gd name="connsiteY2" fmla="*/ 0 h 788276"/>
              <a:gd name="connsiteX0" fmla="*/ 614856 w 614856"/>
              <a:gd name="connsiteY0" fmla="*/ 788276 h 801722"/>
              <a:gd name="connsiteX1" fmla="*/ 0 w 614856"/>
              <a:gd name="connsiteY1" fmla="*/ 457200 h 801722"/>
              <a:gd name="connsiteX2" fmla="*/ 614856 w 614856"/>
              <a:gd name="connsiteY2" fmla="*/ 0 h 801722"/>
              <a:gd name="connsiteX0" fmla="*/ 599109 w 614874"/>
              <a:gd name="connsiteY0" fmla="*/ 867103 h 878363"/>
              <a:gd name="connsiteX1" fmla="*/ 18 w 614874"/>
              <a:gd name="connsiteY1" fmla="*/ 457200 h 878363"/>
              <a:gd name="connsiteX2" fmla="*/ 614874 w 614874"/>
              <a:gd name="connsiteY2" fmla="*/ 0 h 878363"/>
              <a:gd name="connsiteX0" fmla="*/ 599920 w 710278"/>
              <a:gd name="connsiteY0" fmla="*/ 614855 h 625089"/>
              <a:gd name="connsiteX1" fmla="*/ 829 w 710278"/>
              <a:gd name="connsiteY1" fmla="*/ 204952 h 625089"/>
              <a:gd name="connsiteX2" fmla="*/ 710278 w 710278"/>
              <a:gd name="connsiteY2" fmla="*/ 0 h 625089"/>
              <a:gd name="connsiteX0" fmla="*/ 599920 w 710278"/>
              <a:gd name="connsiteY0" fmla="*/ 740206 h 750440"/>
              <a:gd name="connsiteX1" fmla="*/ 829 w 710278"/>
              <a:gd name="connsiteY1" fmla="*/ 330303 h 750440"/>
              <a:gd name="connsiteX2" fmla="*/ 710278 w 710278"/>
              <a:gd name="connsiteY2" fmla="*/ 125351 h 750440"/>
              <a:gd name="connsiteX0" fmla="*/ 537069 w 647427"/>
              <a:gd name="connsiteY0" fmla="*/ 727540 h 739975"/>
              <a:gd name="connsiteX1" fmla="*/ 1041 w 647427"/>
              <a:gd name="connsiteY1" fmla="*/ 396464 h 739975"/>
              <a:gd name="connsiteX2" fmla="*/ 647427 w 647427"/>
              <a:gd name="connsiteY2" fmla="*/ 112685 h 739975"/>
              <a:gd name="connsiteX0" fmla="*/ 539289 w 649647"/>
              <a:gd name="connsiteY0" fmla="*/ 763749 h 790476"/>
              <a:gd name="connsiteX1" fmla="*/ 3261 w 649647"/>
              <a:gd name="connsiteY1" fmla="*/ 432673 h 790476"/>
              <a:gd name="connsiteX2" fmla="*/ 649647 w 649647"/>
              <a:gd name="connsiteY2" fmla="*/ 148894 h 790476"/>
              <a:gd name="connsiteX0" fmla="*/ 538148 w 648506"/>
              <a:gd name="connsiteY0" fmla="*/ 700974 h 727701"/>
              <a:gd name="connsiteX1" fmla="*/ 2120 w 648506"/>
              <a:gd name="connsiteY1" fmla="*/ 369898 h 727701"/>
              <a:gd name="connsiteX2" fmla="*/ 648506 w 648506"/>
              <a:gd name="connsiteY2" fmla="*/ 86119 h 727701"/>
            </a:gdLst>
            <a:ahLst/>
            <a:cxnLst>
              <a:cxn ang="0">
                <a:pos x="connsiteX0" y="connsiteY0"/>
              </a:cxn>
              <a:cxn ang="0">
                <a:pos x="connsiteX1" y="connsiteY1"/>
              </a:cxn>
              <a:cxn ang="0">
                <a:pos x="connsiteX2" y="connsiteY2"/>
              </a:cxn>
            </a:cxnLst>
            <a:rect l="l" t="t" r="r" b="b"/>
            <a:pathLst>
              <a:path w="648506" h="727701">
                <a:moveTo>
                  <a:pt x="538148" y="700974"/>
                </a:moveTo>
                <a:cubicBezTo>
                  <a:pt x="211013" y="778487"/>
                  <a:pt x="31024" y="693092"/>
                  <a:pt x="2120" y="369898"/>
                </a:cubicBezTo>
                <a:cubicBezTo>
                  <a:pt x="-26784" y="46704"/>
                  <a:pt x="242543" y="-109636"/>
                  <a:pt x="648506" y="86119"/>
                </a:cubicBezTo>
              </a:path>
            </a:pathLst>
          </a:custGeom>
          <a:ln w="28575">
            <a:solidFill>
              <a:schemeClr val="tx1"/>
            </a:solidFill>
            <a:headEnd type="none" w="med" len="med"/>
            <a:tailEnd type="arrow" w="med" len="med"/>
          </a:ln>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90000"/>
              </a:lnSpc>
              <a:spcBef>
                <a:spcPct val="0"/>
              </a:spcBef>
              <a:spcAft>
                <a:spcPct val="0"/>
              </a:spcAft>
              <a:buClr>
                <a:srgbClr val="000000"/>
              </a:buClr>
              <a:buSzPct val="100000"/>
              <a:buFont typeface="Arial" charset="0"/>
              <a:buNone/>
              <a:tabLst/>
            </a:pPr>
            <a:endParaRPr kumimoji="0" lang="ja-JP" altLang="en-US" sz="2400" b="0" i="0" u="none" strike="noStrike" cap="none" normalizeH="0" baseline="0">
              <a:ln>
                <a:noFill/>
              </a:ln>
              <a:solidFill>
                <a:schemeClr val="bg1"/>
              </a:solidFill>
              <a:effectLst/>
              <a:latin typeface="Arial" charset="0"/>
            </a:endParaRPr>
          </a:p>
        </p:txBody>
      </p:sp>
      <p:cxnSp>
        <p:nvCxnSpPr>
          <p:cNvPr id="16" name="直線コネクタ 15"/>
          <p:cNvCxnSpPr>
            <a:stCxn id="26" idx="3"/>
          </p:cNvCxnSpPr>
          <p:nvPr/>
        </p:nvCxnSpPr>
        <p:spPr bwMode="auto">
          <a:xfrm flipV="1">
            <a:off x="3605012" y="3774088"/>
            <a:ext cx="1075845" cy="554242"/>
          </a:xfrm>
          <a:prstGeom prst="line">
            <a:avLst/>
          </a:prstGeom>
          <a:solidFill>
            <a:srgbClr val="00B8FF"/>
          </a:solidFill>
          <a:ln w="127000" cap="flat" cmpd="sng" algn="ctr">
            <a:solidFill>
              <a:srgbClr val="FFCCFF">
                <a:alpha val="74902"/>
              </a:srgbClr>
            </a:solidFill>
            <a:prstDash val="solid"/>
            <a:round/>
            <a:headEnd type="none" w="med" len="med"/>
            <a:tailEnd type="none" w="med" len="med"/>
          </a:ln>
          <a:effectLst/>
        </p:spPr>
      </p:cxnSp>
      <p:cxnSp>
        <p:nvCxnSpPr>
          <p:cNvPr id="17" name="直線コネクタ 16"/>
          <p:cNvCxnSpPr>
            <a:endCxn id="26" idx="3"/>
          </p:cNvCxnSpPr>
          <p:nvPr/>
        </p:nvCxnSpPr>
        <p:spPr bwMode="auto">
          <a:xfrm flipH="1">
            <a:off x="3605012" y="3544330"/>
            <a:ext cx="1404361" cy="784000"/>
          </a:xfrm>
          <a:prstGeom prst="line">
            <a:avLst/>
          </a:prstGeom>
          <a:solidFill>
            <a:srgbClr val="00B8FF"/>
          </a:solidFill>
          <a:ln w="127000" cap="flat" cmpd="sng" algn="ctr">
            <a:solidFill>
              <a:srgbClr val="FFC000">
                <a:alpha val="74902"/>
              </a:srgbClr>
            </a:solidFill>
            <a:prstDash val="solid"/>
            <a:round/>
            <a:headEnd type="none" w="med" len="med"/>
            <a:tailEnd type="none" w="med" len="med"/>
          </a:ln>
          <a:effectLst/>
        </p:spPr>
      </p:cxnSp>
      <p:grpSp>
        <p:nvGrpSpPr>
          <p:cNvPr id="22" name="グループ化 21"/>
          <p:cNvGrpSpPr/>
          <p:nvPr/>
        </p:nvGrpSpPr>
        <p:grpSpPr>
          <a:xfrm>
            <a:off x="794618" y="3755587"/>
            <a:ext cx="3002040" cy="2819998"/>
            <a:chOff x="1394921" y="2657447"/>
            <a:chExt cx="2534571" cy="2643352"/>
          </a:xfrm>
        </p:grpSpPr>
        <p:grpSp>
          <p:nvGrpSpPr>
            <p:cNvPr id="23" name="グループ化 22"/>
            <p:cNvGrpSpPr/>
            <p:nvPr/>
          </p:nvGrpSpPr>
          <p:grpSpPr>
            <a:xfrm>
              <a:off x="1394921" y="2657447"/>
              <a:ext cx="173421" cy="2643352"/>
              <a:chOff x="1394921" y="2664372"/>
              <a:chExt cx="173421" cy="2643352"/>
            </a:xfrm>
          </p:grpSpPr>
          <p:sp>
            <p:nvSpPr>
              <p:cNvPr id="27" name="正方形/長方形 26"/>
              <p:cNvSpPr/>
              <p:nvPr/>
            </p:nvSpPr>
            <p:spPr bwMode="auto">
              <a:xfrm rot="1800000">
                <a:off x="1394921" y="2664372"/>
                <a:ext cx="173421" cy="977462"/>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90000"/>
                  </a:lnSpc>
                  <a:spcBef>
                    <a:spcPct val="0"/>
                  </a:spcBef>
                  <a:spcAft>
                    <a:spcPct val="0"/>
                  </a:spcAft>
                  <a:buClr>
                    <a:srgbClr val="000000"/>
                  </a:buClr>
                  <a:buSzPct val="100000"/>
                  <a:buFont typeface="Arial" charset="0"/>
                  <a:buNone/>
                  <a:tabLst/>
                </a:pPr>
                <a:endParaRPr kumimoji="0" lang="ja-JP" altLang="en-US" sz="2400" b="1" i="0" u="none" strike="noStrike" cap="none" normalizeH="0" baseline="0">
                  <a:ln>
                    <a:noFill/>
                  </a:ln>
                  <a:solidFill>
                    <a:schemeClr val="bg1"/>
                  </a:solidFill>
                  <a:effectLst/>
                  <a:latin typeface="Arial" charset="0"/>
                </a:endParaRPr>
              </a:p>
            </p:txBody>
          </p:sp>
          <p:sp>
            <p:nvSpPr>
              <p:cNvPr id="28" name="正方形/長方形 4"/>
              <p:cNvSpPr/>
              <p:nvPr/>
            </p:nvSpPr>
            <p:spPr bwMode="auto">
              <a:xfrm rot="-1800000">
                <a:off x="1394921" y="4330262"/>
                <a:ext cx="173421" cy="977462"/>
              </a:xfrm>
              <a:custGeom>
                <a:avLst/>
                <a:gdLst>
                  <a:gd name="connsiteX0" fmla="*/ 0 w 173421"/>
                  <a:gd name="connsiteY0" fmla="*/ 0 h 977462"/>
                  <a:gd name="connsiteX1" fmla="*/ 173421 w 173421"/>
                  <a:gd name="connsiteY1" fmla="*/ 0 h 977462"/>
                  <a:gd name="connsiteX2" fmla="*/ 173421 w 173421"/>
                  <a:gd name="connsiteY2" fmla="*/ 977462 h 977462"/>
                  <a:gd name="connsiteX3" fmla="*/ 0 w 173421"/>
                  <a:gd name="connsiteY3" fmla="*/ 977462 h 977462"/>
                  <a:gd name="connsiteX4" fmla="*/ 0 w 173421"/>
                  <a:gd name="connsiteY4" fmla="*/ 0 h 977462"/>
                  <a:gd name="connsiteX0" fmla="*/ 0 w 173421"/>
                  <a:gd name="connsiteY0" fmla="*/ 0 h 977462"/>
                  <a:gd name="connsiteX1" fmla="*/ 173421 w 173421"/>
                  <a:gd name="connsiteY1" fmla="*/ 0 h 977462"/>
                  <a:gd name="connsiteX2" fmla="*/ 173421 w 173421"/>
                  <a:gd name="connsiteY2" fmla="*/ 977462 h 977462"/>
                  <a:gd name="connsiteX3" fmla="*/ 0 w 173421"/>
                  <a:gd name="connsiteY3" fmla="*/ 977462 h 977462"/>
                  <a:gd name="connsiteX4" fmla="*/ 0 w 173421"/>
                  <a:gd name="connsiteY4" fmla="*/ 0 h 977462"/>
                  <a:gd name="connsiteX0" fmla="*/ 0 w 173421"/>
                  <a:gd name="connsiteY0" fmla="*/ 0 h 977462"/>
                  <a:gd name="connsiteX1" fmla="*/ 173421 w 173421"/>
                  <a:gd name="connsiteY1" fmla="*/ 0 h 977462"/>
                  <a:gd name="connsiteX2" fmla="*/ 173421 w 173421"/>
                  <a:gd name="connsiteY2" fmla="*/ 977462 h 977462"/>
                  <a:gd name="connsiteX3" fmla="*/ 0 w 173421"/>
                  <a:gd name="connsiteY3" fmla="*/ 977462 h 977462"/>
                  <a:gd name="connsiteX4" fmla="*/ 0 w 173421"/>
                  <a:gd name="connsiteY4" fmla="*/ 0 h 977462"/>
                  <a:gd name="connsiteX0" fmla="*/ 0 w 173421"/>
                  <a:gd name="connsiteY0" fmla="*/ 0 h 977462"/>
                  <a:gd name="connsiteX1" fmla="*/ 173421 w 173421"/>
                  <a:gd name="connsiteY1" fmla="*/ 0 h 977462"/>
                  <a:gd name="connsiteX2" fmla="*/ 173421 w 173421"/>
                  <a:gd name="connsiteY2" fmla="*/ 977462 h 977462"/>
                  <a:gd name="connsiteX3" fmla="*/ 0 w 173421"/>
                  <a:gd name="connsiteY3" fmla="*/ 977462 h 977462"/>
                  <a:gd name="connsiteX4" fmla="*/ 0 w 173421"/>
                  <a:gd name="connsiteY4" fmla="*/ 0 h 9774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421" h="977462">
                    <a:moveTo>
                      <a:pt x="0" y="0"/>
                    </a:moveTo>
                    <a:lnTo>
                      <a:pt x="173421" y="0"/>
                    </a:lnTo>
                    <a:cubicBezTo>
                      <a:pt x="77728" y="432146"/>
                      <a:pt x="120258" y="672906"/>
                      <a:pt x="173421" y="977462"/>
                    </a:cubicBezTo>
                    <a:lnTo>
                      <a:pt x="0" y="977462"/>
                    </a:lnTo>
                    <a:lnTo>
                      <a:pt x="0" y="0"/>
                    </a:lnTo>
                    <a:close/>
                  </a:path>
                </a:pathLst>
              </a:cu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90000"/>
                  </a:lnSpc>
                  <a:spcBef>
                    <a:spcPct val="0"/>
                  </a:spcBef>
                  <a:spcAft>
                    <a:spcPct val="0"/>
                  </a:spcAft>
                  <a:buClr>
                    <a:srgbClr val="000000"/>
                  </a:buClr>
                  <a:buSzPct val="100000"/>
                  <a:buFont typeface="Arial" charset="0"/>
                  <a:buNone/>
                  <a:tabLst/>
                </a:pPr>
                <a:endParaRPr kumimoji="0" lang="ja-JP" altLang="en-US" sz="2400" b="1" i="0" u="none" strike="noStrike" cap="none" normalizeH="0" baseline="0">
                  <a:ln>
                    <a:noFill/>
                  </a:ln>
                  <a:solidFill>
                    <a:schemeClr val="bg1"/>
                  </a:solidFill>
                  <a:effectLst/>
                  <a:latin typeface="Arial" charset="0"/>
                </a:endParaRPr>
              </a:p>
            </p:txBody>
          </p:sp>
        </p:grpSp>
        <p:grpSp>
          <p:nvGrpSpPr>
            <p:cNvPr id="24" name="グループ化 23"/>
            <p:cNvGrpSpPr/>
            <p:nvPr/>
          </p:nvGrpSpPr>
          <p:grpSpPr>
            <a:xfrm flipH="1">
              <a:off x="3756071" y="2657447"/>
              <a:ext cx="173421" cy="2643352"/>
              <a:chOff x="3756071" y="2816772"/>
              <a:chExt cx="173421" cy="2643352"/>
            </a:xfrm>
          </p:grpSpPr>
          <p:sp>
            <p:nvSpPr>
              <p:cNvPr id="25" name="正方形/長方形 4"/>
              <p:cNvSpPr/>
              <p:nvPr/>
            </p:nvSpPr>
            <p:spPr bwMode="auto">
              <a:xfrm rot="-1800000">
                <a:off x="3756071" y="4482662"/>
                <a:ext cx="173421" cy="977462"/>
              </a:xfrm>
              <a:custGeom>
                <a:avLst/>
                <a:gdLst>
                  <a:gd name="connsiteX0" fmla="*/ 0 w 173421"/>
                  <a:gd name="connsiteY0" fmla="*/ 0 h 977462"/>
                  <a:gd name="connsiteX1" fmla="*/ 173421 w 173421"/>
                  <a:gd name="connsiteY1" fmla="*/ 0 h 977462"/>
                  <a:gd name="connsiteX2" fmla="*/ 173421 w 173421"/>
                  <a:gd name="connsiteY2" fmla="*/ 977462 h 977462"/>
                  <a:gd name="connsiteX3" fmla="*/ 0 w 173421"/>
                  <a:gd name="connsiteY3" fmla="*/ 977462 h 977462"/>
                  <a:gd name="connsiteX4" fmla="*/ 0 w 173421"/>
                  <a:gd name="connsiteY4" fmla="*/ 0 h 977462"/>
                  <a:gd name="connsiteX0" fmla="*/ 0 w 173421"/>
                  <a:gd name="connsiteY0" fmla="*/ 0 h 977462"/>
                  <a:gd name="connsiteX1" fmla="*/ 173421 w 173421"/>
                  <a:gd name="connsiteY1" fmla="*/ 0 h 977462"/>
                  <a:gd name="connsiteX2" fmla="*/ 173421 w 173421"/>
                  <a:gd name="connsiteY2" fmla="*/ 977462 h 977462"/>
                  <a:gd name="connsiteX3" fmla="*/ 0 w 173421"/>
                  <a:gd name="connsiteY3" fmla="*/ 977462 h 977462"/>
                  <a:gd name="connsiteX4" fmla="*/ 0 w 173421"/>
                  <a:gd name="connsiteY4" fmla="*/ 0 h 977462"/>
                  <a:gd name="connsiteX0" fmla="*/ 0 w 173421"/>
                  <a:gd name="connsiteY0" fmla="*/ 0 h 977462"/>
                  <a:gd name="connsiteX1" fmla="*/ 173421 w 173421"/>
                  <a:gd name="connsiteY1" fmla="*/ 0 h 977462"/>
                  <a:gd name="connsiteX2" fmla="*/ 173421 w 173421"/>
                  <a:gd name="connsiteY2" fmla="*/ 977462 h 977462"/>
                  <a:gd name="connsiteX3" fmla="*/ 0 w 173421"/>
                  <a:gd name="connsiteY3" fmla="*/ 977462 h 977462"/>
                  <a:gd name="connsiteX4" fmla="*/ 0 w 173421"/>
                  <a:gd name="connsiteY4" fmla="*/ 0 h 977462"/>
                  <a:gd name="connsiteX0" fmla="*/ 0 w 173421"/>
                  <a:gd name="connsiteY0" fmla="*/ 0 h 977462"/>
                  <a:gd name="connsiteX1" fmla="*/ 173421 w 173421"/>
                  <a:gd name="connsiteY1" fmla="*/ 0 h 977462"/>
                  <a:gd name="connsiteX2" fmla="*/ 173421 w 173421"/>
                  <a:gd name="connsiteY2" fmla="*/ 977462 h 977462"/>
                  <a:gd name="connsiteX3" fmla="*/ 0 w 173421"/>
                  <a:gd name="connsiteY3" fmla="*/ 977462 h 977462"/>
                  <a:gd name="connsiteX4" fmla="*/ 0 w 173421"/>
                  <a:gd name="connsiteY4" fmla="*/ 0 h 9774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421" h="977462">
                    <a:moveTo>
                      <a:pt x="0" y="0"/>
                    </a:moveTo>
                    <a:lnTo>
                      <a:pt x="173421" y="0"/>
                    </a:lnTo>
                    <a:cubicBezTo>
                      <a:pt x="77728" y="432146"/>
                      <a:pt x="120258" y="672906"/>
                      <a:pt x="173421" y="977462"/>
                    </a:cubicBezTo>
                    <a:lnTo>
                      <a:pt x="0" y="977462"/>
                    </a:lnTo>
                    <a:lnTo>
                      <a:pt x="0" y="0"/>
                    </a:lnTo>
                    <a:close/>
                  </a:path>
                </a:pathLst>
              </a:cu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90000"/>
                  </a:lnSpc>
                  <a:spcBef>
                    <a:spcPct val="0"/>
                  </a:spcBef>
                  <a:spcAft>
                    <a:spcPct val="0"/>
                  </a:spcAft>
                  <a:buClr>
                    <a:srgbClr val="000000"/>
                  </a:buClr>
                  <a:buSzPct val="100000"/>
                  <a:buFont typeface="Arial" charset="0"/>
                  <a:buNone/>
                  <a:tabLst/>
                </a:pPr>
                <a:endParaRPr kumimoji="0" lang="ja-JP" altLang="en-US" sz="2400" b="1" i="0" u="none" strike="noStrike" cap="none" normalizeH="0" baseline="0">
                  <a:ln>
                    <a:noFill/>
                  </a:ln>
                  <a:solidFill>
                    <a:schemeClr val="bg1"/>
                  </a:solidFill>
                  <a:effectLst/>
                  <a:latin typeface="Arial" charset="0"/>
                </a:endParaRPr>
              </a:p>
            </p:txBody>
          </p:sp>
          <p:sp>
            <p:nvSpPr>
              <p:cNvPr id="26" name="正方形/長方形 25"/>
              <p:cNvSpPr/>
              <p:nvPr/>
            </p:nvSpPr>
            <p:spPr bwMode="auto">
              <a:xfrm rot="1800000">
                <a:off x="3756071" y="2816772"/>
                <a:ext cx="173421" cy="977462"/>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90000"/>
                  </a:lnSpc>
                  <a:spcBef>
                    <a:spcPct val="0"/>
                  </a:spcBef>
                  <a:spcAft>
                    <a:spcPct val="0"/>
                  </a:spcAft>
                  <a:buClr>
                    <a:srgbClr val="000000"/>
                  </a:buClr>
                  <a:buSzPct val="100000"/>
                  <a:buFont typeface="Arial" charset="0"/>
                  <a:buNone/>
                  <a:tabLst/>
                </a:pPr>
                <a:endParaRPr kumimoji="0" lang="ja-JP" altLang="en-US" sz="2400" b="1" i="0" u="none" strike="noStrike" cap="none" normalizeH="0" baseline="0">
                  <a:ln>
                    <a:noFill/>
                  </a:ln>
                  <a:solidFill>
                    <a:schemeClr val="bg1"/>
                  </a:solidFill>
                  <a:effectLst/>
                  <a:latin typeface="Arial" charset="0"/>
                </a:endParaRPr>
              </a:p>
            </p:txBody>
          </p:sp>
        </p:grpSp>
      </p:grpSp>
      <p:pic>
        <p:nvPicPr>
          <p:cNvPr id="168992" name="Picture 32"/>
          <p:cNvPicPr>
            <a:picLocks noChangeAspect="1" noChangeArrowheads="1"/>
          </p:cNvPicPr>
          <p:nvPr/>
        </p:nvPicPr>
        <p:blipFill>
          <a:blip r:embed="rId3">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382229" y="3643555"/>
            <a:ext cx="4698396" cy="3095414"/>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cxnSp>
        <p:nvCxnSpPr>
          <p:cNvPr id="30" name="直線矢印コネクタ 29"/>
          <p:cNvCxnSpPr/>
          <p:nvPr/>
        </p:nvCxnSpPr>
        <p:spPr bwMode="auto">
          <a:xfrm>
            <a:off x="5725886" y="6917871"/>
            <a:ext cx="4093028" cy="43543"/>
          </a:xfrm>
          <a:prstGeom prst="straightConnector1">
            <a:avLst/>
          </a:prstGeom>
          <a:solidFill>
            <a:srgbClr val="00B8FF"/>
          </a:solidFill>
          <a:ln w="57150" cap="flat" cmpd="sng" algn="ctr">
            <a:solidFill>
              <a:schemeClr val="accent1"/>
            </a:solidFill>
            <a:prstDash val="solid"/>
            <a:round/>
            <a:headEnd type="none" w="med" len="med"/>
            <a:tailEnd type="arrow"/>
          </a:ln>
          <a:effectLst/>
        </p:spPr>
      </p:cxnSp>
      <p:sp>
        <p:nvSpPr>
          <p:cNvPr id="31" name="テキスト ボックス 30"/>
          <p:cNvSpPr txBox="1"/>
          <p:nvPr/>
        </p:nvSpPr>
        <p:spPr>
          <a:xfrm>
            <a:off x="5927285" y="7094463"/>
            <a:ext cx="4587211" cy="461665"/>
          </a:xfrm>
          <a:prstGeom prst="rect">
            <a:avLst/>
          </a:prstGeom>
          <a:noFill/>
        </p:spPr>
        <p:txBody>
          <a:bodyPr wrap="square" rtlCol="0">
            <a:spAutoFit/>
          </a:bodyPr>
          <a:lstStyle/>
          <a:p>
            <a:r>
              <a:rPr lang="en-US" altLang="ja-JP" b="1" dirty="0" smtClean="0">
                <a:solidFill>
                  <a:schemeClr val="tx1"/>
                </a:solidFill>
              </a:rPr>
              <a:t>circumference of the cavity</a:t>
            </a:r>
            <a:endParaRPr kumimoji="1" lang="ja-JP" altLang="en-US" b="1" dirty="0">
              <a:solidFill>
                <a:schemeClr val="tx1"/>
              </a:solidFill>
            </a:endParaRPr>
          </a:p>
        </p:txBody>
      </p:sp>
      <p:sp>
        <p:nvSpPr>
          <p:cNvPr id="168960" name="テキスト ボックス 168959"/>
          <p:cNvSpPr txBox="1"/>
          <p:nvPr/>
        </p:nvSpPr>
        <p:spPr>
          <a:xfrm>
            <a:off x="5944754" y="5551303"/>
            <a:ext cx="2007489" cy="461665"/>
          </a:xfrm>
          <a:prstGeom prst="rect">
            <a:avLst/>
          </a:prstGeom>
          <a:noFill/>
        </p:spPr>
        <p:txBody>
          <a:bodyPr wrap="square" rtlCol="0">
            <a:spAutoFit/>
          </a:bodyPr>
          <a:lstStyle/>
          <a:p>
            <a:r>
              <a:rPr kumimoji="1" lang="en-US" altLang="ja-JP" b="1" dirty="0" smtClean="0"/>
              <a:t>left handed</a:t>
            </a:r>
            <a:endParaRPr kumimoji="1" lang="ja-JP" altLang="en-US" b="1" dirty="0"/>
          </a:p>
        </p:txBody>
      </p:sp>
      <p:sp>
        <p:nvSpPr>
          <p:cNvPr id="36" name="テキスト ボックス 35"/>
          <p:cNvSpPr txBox="1"/>
          <p:nvPr/>
        </p:nvSpPr>
        <p:spPr>
          <a:xfrm>
            <a:off x="8100582" y="5536713"/>
            <a:ext cx="2251655" cy="461665"/>
          </a:xfrm>
          <a:prstGeom prst="rect">
            <a:avLst/>
          </a:prstGeom>
          <a:noFill/>
        </p:spPr>
        <p:txBody>
          <a:bodyPr wrap="square" rtlCol="0">
            <a:spAutoFit/>
          </a:bodyPr>
          <a:lstStyle/>
          <a:p>
            <a:r>
              <a:rPr lang="en-US" altLang="ja-JP" b="1" dirty="0" smtClean="0"/>
              <a:t>right</a:t>
            </a:r>
            <a:r>
              <a:rPr kumimoji="1" lang="en-US" altLang="ja-JP" b="1" dirty="0" smtClean="0"/>
              <a:t> handed</a:t>
            </a:r>
            <a:endParaRPr kumimoji="1" lang="ja-JP" altLang="en-US" b="1" dirty="0"/>
          </a:p>
        </p:txBody>
      </p:sp>
      <p:sp>
        <p:nvSpPr>
          <p:cNvPr id="168961" name="テキスト ボックス 168960"/>
          <p:cNvSpPr txBox="1"/>
          <p:nvPr/>
        </p:nvSpPr>
        <p:spPr>
          <a:xfrm>
            <a:off x="4748115" y="6159482"/>
            <a:ext cx="2853317" cy="461665"/>
          </a:xfrm>
          <a:prstGeom prst="rect">
            <a:avLst/>
          </a:prstGeom>
          <a:noFill/>
        </p:spPr>
        <p:txBody>
          <a:bodyPr wrap="square" rtlCol="0">
            <a:spAutoFit/>
          </a:bodyPr>
          <a:lstStyle/>
          <a:p>
            <a:r>
              <a:rPr lang="en-US" altLang="ja-JP" b="1" dirty="0" smtClean="0">
                <a:solidFill>
                  <a:srgbClr val="FF9900"/>
                </a:solidFill>
              </a:rPr>
              <a:t>transmitted light</a:t>
            </a:r>
            <a:endParaRPr kumimoji="1" lang="ja-JP" altLang="en-US" b="1" dirty="0">
              <a:solidFill>
                <a:srgbClr val="FF9900"/>
              </a:solidFill>
            </a:endParaRPr>
          </a:p>
        </p:txBody>
      </p:sp>
      <p:cxnSp>
        <p:nvCxnSpPr>
          <p:cNvPr id="168964" name="直線矢印コネクタ 168963"/>
          <p:cNvCxnSpPr/>
          <p:nvPr/>
        </p:nvCxnSpPr>
        <p:spPr bwMode="auto">
          <a:xfrm>
            <a:off x="3925769" y="6169609"/>
            <a:ext cx="670487" cy="230833"/>
          </a:xfrm>
          <a:prstGeom prst="straightConnector1">
            <a:avLst/>
          </a:prstGeom>
          <a:solidFill>
            <a:srgbClr val="00B8FF"/>
          </a:solidFill>
          <a:ln w="9525" cap="flat" cmpd="sng" algn="ctr">
            <a:solidFill>
              <a:schemeClr val="tx1"/>
            </a:solidFill>
            <a:prstDash val="solid"/>
            <a:round/>
            <a:headEnd type="none" w="med" len="med"/>
            <a:tailEnd type="arrow"/>
          </a:ln>
          <a:effectLst/>
        </p:spPr>
      </p:cxn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20801027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04834" y="218569"/>
            <a:ext cx="9072563" cy="1258887"/>
          </a:xfrm>
        </p:spPr>
        <p:txBody>
          <a:bodyPr/>
          <a:lstStyle/>
          <a:p>
            <a:r>
              <a:rPr kumimoji="1" lang="en-US" altLang="ja-JP" sz="4400" b="1" dirty="0" smtClean="0">
                <a:solidFill>
                  <a:srgbClr val="0000FF"/>
                </a:solidFill>
              </a:rPr>
              <a:t>Configuration of Test </a:t>
            </a:r>
            <a:r>
              <a:rPr lang="en-US" altLang="ja-JP" sz="4400" b="1" dirty="0" smtClean="0">
                <a:solidFill>
                  <a:srgbClr val="0000FF"/>
                </a:solidFill>
              </a:rPr>
              <a:t>B</a:t>
            </a:r>
            <a:r>
              <a:rPr kumimoji="1" lang="en-US" altLang="ja-JP" sz="4400" b="1" dirty="0" smtClean="0">
                <a:solidFill>
                  <a:srgbClr val="0000FF"/>
                </a:solidFill>
              </a:rPr>
              <a:t>ench</a:t>
            </a:r>
            <a:endParaRPr kumimoji="1" lang="ja-JP" altLang="en-US" sz="4400" b="1" dirty="0">
              <a:solidFill>
                <a:srgbClr val="0000FF"/>
              </a:solidFill>
            </a:endParaRPr>
          </a:p>
        </p:txBody>
      </p:sp>
      <p:pic>
        <p:nvPicPr>
          <p:cNvPr id="175106" name="Picture 2"/>
          <p:cNvPicPr>
            <a:picLocks noChangeAspect="1" noChangeArrowheads="1"/>
          </p:cNvPicPr>
          <p:nvPr/>
        </p:nvPicPr>
        <p:blipFill>
          <a:blip r:embed="rId3">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92340" y="1122775"/>
            <a:ext cx="9903625" cy="554603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10440305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116983"/>
            <a:ext cx="9577397" cy="1258887"/>
          </a:xfrm>
        </p:spPr>
        <p:txBody>
          <a:bodyPr/>
          <a:lstStyle/>
          <a:p>
            <a:r>
              <a:rPr lang="en-US" altLang="ja-JP" sz="4400" b="1" dirty="0" smtClean="0">
                <a:solidFill>
                  <a:srgbClr val="0000FF"/>
                </a:solidFill>
              </a:rPr>
              <a:t>C</a:t>
            </a:r>
            <a:r>
              <a:rPr kumimoji="1" lang="en-US" altLang="ja-JP" sz="4400" b="1" dirty="0" smtClean="0">
                <a:solidFill>
                  <a:srgbClr val="0000FF"/>
                </a:solidFill>
              </a:rPr>
              <a:t>alculation of Spot </a:t>
            </a:r>
            <a:r>
              <a:rPr lang="en-US" altLang="ja-JP" sz="4400" b="1" dirty="0" smtClean="0">
                <a:solidFill>
                  <a:srgbClr val="0000FF"/>
                </a:solidFill>
              </a:rPr>
              <a:t>S</a:t>
            </a:r>
            <a:r>
              <a:rPr kumimoji="1" lang="en-US" altLang="ja-JP" sz="4400" b="1" dirty="0" smtClean="0">
                <a:solidFill>
                  <a:srgbClr val="0000FF"/>
                </a:solidFill>
              </a:rPr>
              <a:t>ize</a:t>
            </a:r>
            <a:br>
              <a:rPr kumimoji="1" lang="en-US" altLang="ja-JP" sz="4400" b="1" dirty="0" smtClean="0">
                <a:solidFill>
                  <a:srgbClr val="0000FF"/>
                </a:solidFill>
              </a:rPr>
            </a:br>
            <a:r>
              <a:rPr lang="en-US" altLang="ja-JP" sz="4400" b="1" dirty="0" smtClean="0">
                <a:solidFill>
                  <a:srgbClr val="0000FF"/>
                </a:solidFill>
              </a:rPr>
              <a:t>w/ Test Bench Geometry</a:t>
            </a:r>
            <a:endParaRPr kumimoji="1" lang="ja-JP" altLang="en-US" sz="4400" b="1" dirty="0">
              <a:solidFill>
                <a:srgbClr val="0000FF"/>
              </a:solidFill>
            </a:endParaRPr>
          </a:p>
        </p:txBody>
      </p:sp>
      <p:pic>
        <p:nvPicPr>
          <p:cNvPr id="175106" name="Picture 2"/>
          <p:cNvPicPr>
            <a:picLocks noChangeAspect="1" noChangeArrowheads="1"/>
          </p:cNvPicPr>
          <p:nvPr/>
        </p:nvPicPr>
        <p:blipFill>
          <a:blip r:embed="rId3">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4393527" y="1532857"/>
            <a:ext cx="5676354" cy="4263805"/>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pic>
        <p:nvPicPr>
          <p:cNvPr id="176132" name="Picture 4"/>
          <p:cNvPicPr>
            <a:picLocks noChangeAspect="1" noChangeArrowheads="1"/>
          </p:cNvPicPr>
          <p:nvPr/>
        </p:nvPicPr>
        <p:blipFill>
          <a:blip r:embed="rId4">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94251" y="5544016"/>
            <a:ext cx="2932273" cy="1172068"/>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grpSp>
        <p:nvGrpSpPr>
          <p:cNvPr id="14" name="グループ化 13"/>
          <p:cNvGrpSpPr/>
          <p:nvPr/>
        </p:nvGrpSpPr>
        <p:grpSpPr>
          <a:xfrm>
            <a:off x="78842" y="1228194"/>
            <a:ext cx="3638327" cy="2258933"/>
            <a:chOff x="6385041" y="1695561"/>
            <a:chExt cx="3638327" cy="2258933"/>
          </a:xfrm>
        </p:grpSpPr>
        <p:sp>
          <p:nvSpPr>
            <p:cNvPr id="3" name="円/楕円 2"/>
            <p:cNvSpPr/>
            <p:nvPr/>
          </p:nvSpPr>
          <p:spPr bwMode="auto">
            <a:xfrm>
              <a:off x="6794932" y="2191407"/>
              <a:ext cx="1671153" cy="867103"/>
            </a:xfrm>
            <a:prstGeom prst="ellipse">
              <a:avLst/>
            </a:prstGeom>
            <a:no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90000"/>
                </a:lnSpc>
                <a:spcBef>
                  <a:spcPct val="0"/>
                </a:spcBef>
                <a:spcAft>
                  <a:spcPct val="0"/>
                </a:spcAft>
                <a:buClr>
                  <a:srgbClr val="000000"/>
                </a:buClr>
                <a:buSzPct val="100000"/>
                <a:buFont typeface="Arial" charset="0"/>
                <a:buNone/>
                <a:tabLst/>
              </a:pPr>
              <a:endParaRPr kumimoji="0" lang="ja-JP" altLang="en-US" sz="2400" b="0" i="0" u="none" strike="noStrike" cap="none" normalizeH="0" baseline="0">
                <a:ln>
                  <a:noFill/>
                </a:ln>
                <a:solidFill>
                  <a:schemeClr val="bg1"/>
                </a:solidFill>
                <a:effectLst/>
                <a:latin typeface="Arial" charset="0"/>
              </a:endParaRPr>
            </a:p>
          </p:txBody>
        </p:sp>
        <p:cxnSp>
          <p:nvCxnSpPr>
            <p:cNvPr id="6" name="直線コネクタ 5"/>
            <p:cNvCxnSpPr/>
            <p:nvPr/>
          </p:nvCxnSpPr>
          <p:spPr bwMode="auto">
            <a:xfrm>
              <a:off x="6385041" y="2624958"/>
              <a:ext cx="2554014" cy="0"/>
            </a:xfrm>
            <a:prstGeom prst="line">
              <a:avLst/>
            </a:prstGeom>
            <a:solidFill>
              <a:srgbClr val="00B8FF"/>
            </a:solidFill>
            <a:ln w="38100" cap="flat" cmpd="sng" algn="ctr">
              <a:solidFill>
                <a:srgbClr val="FF0000"/>
              </a:solidFill>
              <a:prstDash val="solid"/>
              <a:round/>
              <a:headEnd type="none" w="med" len="med"/>
              <a:tailEnd type="none" w="med" len="med"/>
            </a:ln>
            <a:effectLst/>
          </p:spPr>
        </p:cxnSp>
        <p:cxnSp>
          <p:nvCxnSpPr>
            <p:cNvPr id="8" name="直線コネクタ 7"/>
            <p:cNvCxnSpPr/>
            <p:nvPr/>
          </p:nvCxnSpPr>
          <p:spPr bwMode="auto">
            <a:xfrm>
              <a:off x="7630508" y="1695561"/>
              <a:ext cx="31540" cy="1851680"/>
            </a:xfrm>
            <a:prstGeom prst="line">
              <a:avLst/>
            </a:prstGeom>
            <a:solidFill>
              <a:srgbClr val="00B8FF"/>
            </a:solidFill>
            <a:ln w="38100" cap="flat" cmpd="sng" algn="ctr">
              <a:solidFill>
                <a:srgbClr val="92D050"/>
              </a:solidFill>
              <a:prstDash val="solid"/>
              <a:round/>
              <a:headEnd type="none" w="med" len="med"/>
              <a:tailEnd type="none" w="med" len="med"/>
            </a:ln>
            <a:effectLst/>
          </p:spPr>
        </p:cxnSp>
        <p:sp>
          <p:nvSpPr>
            <p:cNvPr id="9" name="テキスト ボックス 8"/>
            <p:cNvSpPr txBox="1"/>
            <p:nvPr/>
          </p:nvSpPr>
          <p:spPr>
            <a:xfrm>
              <a:off x="6836059" y="3492829"/>
              <a:ext cx="1588897" cy="461665"/>
            </a:xfrm>
            <a:prstGeom prst="rect">
              <a:avLst/>
            </a:prstGeom>
            <a:noFill/>
          </p:spPr>
          <p:txBody>
            <a:bodyPr wrap="none" rtlCol="0">
              <a:spAutoFit/>
            </a:bodyPr>
            <a:lstStyle/>
            <a:p>
              <a:r>
                <a:rPr kumimoji="1" lang="en-US" altLang="ja-JP" dirty="0" smtClean="0">
                  <a:solidFill>
                    <a:schemeClr val="tx1"/>
                  </a:solidFill>
                </a:rPr>
                <a:t>minor axis</a:t>
              </a:r>
              <a:endParaRPr kumimoji="1" lang="ja-JP" altLang="en-US" dirty="0">
                <a:solidFill>
                  <a:schemeClr val="tx1"/>
                </a:solidFill>
              </a:endParaRPr>
            </a:p>
          </p:txBody>
        </p:sp>
        <p:sp>
          <p:nvSpPr>
            <p:cNvPr id="13" name="テキスト ボックス 12"/>
            <p:cNvSpPr txBox="1"/>
            <p:nvPr/>
          </p:nvSpPr>
          <p:spPr>
            <a:xfrm>
              <a:off x="8434471" y="2612588"/>
              <a:ext cx="1588897" cy="461665"/>
            </a:xfrm>
            <a:prstGeom prst="rect">
              <a:avLst/>
            </a:prstGeom>
            <a:noFill/>
          </p:spPr>
          <p:txBody>
            <a:bodyPr wrap="none" rtlCol="0">
              <a:spAutoFit/>
            </a:bodyPr>
            <a:lstStyle/>
            <a:p>
              <a:r>
                <a:rPr kumimoji="1" lang="en-US" altLang="ja-JP" dirty="0" smtClean="0">
                  <a:solidFill>
                    <a:schemeClr val="tx1"/>
                  </a:solidFill>
                </a:rPr>
                <a:t>major axis</a:t>
              </a:r>
              <a:endParaRPr kumimoji="1" lang="ja-JP" altLang="en-US" dirty="0">
                <a:solidFill>
                  <a:schemeClr val="tx1"/>
                </a:solidFill>
              </a:endParaRPr>
            </a:p>
          </p:txBody>
        </p:sp>
      </p:grpSp>
      <p:sp>
        <p:nvSpPr>
          <p:cNvPr id="10" name="テキスト ボックス 9"/>
          <p:cNvSpPr txBox="1"/>
          <p:nvPr/>
        </p:nvSpPr>
        <p:spPr>
          <a:xfrm rot="16200000">
            <a:off x="2899305" y="3119734"/>
            <a:ext cx="2473754" cy="461665"/>
          </a:xfrm>
          <a:prstGeom prst="rect">
            <a:avLst/>
          </a:prstGeom>
          <a:noFill/>
        </p:spPr>
        <p:txBody>
          <a:bodyPr wrap="none" rtlCol="0">
            <a:spAutoFit/>
          </a:bodyPr>
          <a:lstStyle/>
          <a:p>
            <a:r>
              <a:rPr kumimoji="1" lang="en-US" altLang="ja-JP" dirty="0" smtClean="0">
                <a:solidFill>
                  <a:schemeClr val="tx1"/>
                </a:solidFill>
              </a:rPr>
              <a:t>spot size </a:t>
            </a:r>
            <a:r>
              <a:rPr kumimoji="1" lang="en-US" altLang="ja-JP" dirty="0" smtClean="0">
                <a:solidFill>
                  <a:schemeClr val="tx1"/>
                </a:solidFill>
                <a:latin typeface="Symbol" pitchFamily="18" charset="2"/>
              </a:rPr>
              <a:t>s</a:t>
            </a:r>
            <a:r>
              <a:rPr kumimoji="1" lang="en-US" altLang="ja-JP" dirty="0" smtClean="0">
                <a:solidFill>
                  <a:schemeClr val="tx1"/>
                </a:solidFill>
              </a:rPr>
              <a:t> (</a:t>
            </a:r>
            <a:r>
              <a:rPr kumimoji="1" lang="en-US" altLang="ja-JP" dirty="0" smtClean="0">
                <a:solidFill>
                  <a:schemeClr val="tx1"/>
                </a:solidFill>
                <a:latin typeface="Symbol" pitchFamily="18" charset="2"/>
              </a:rPr>
              <a:t>m</a:t>
            </a:r>
            <a:r>
              <a:rPr kumimoji="1" lang="en-US" altLang="ja-JP" dirty="0" smtClean="0">
                <a:solidFill>
                  <a:schemeClr val="tx1"/>
                </a:solidFill>
              </a:rPr>
              <a:t>m)</a:t>
            </a:r>
            <a:endParaRPr kumimoji="1" lang="ja-JP" altLang="en-US" dirty="0">
              <a:solidFill>
                <a:schemeClr val="tx1"/>
              </a:solidFill>
            </a:endParaRPr>
          </a:p>
        </p:txBody>
      </p:sp>
      <p:sp>
        <p:nvSpPr>
          <p:cNvPr id="11" name="テキスト ボックス 10"/>
          <p:cNvSpPr txBox="1"/>
          <p:nvPr/>
        </p:nvSpPr>
        <p:spPr>
          <a:xfrm>
            <a:off x="4946716" y="6448654"/>
            <a:ext cx="4542462" cy="830997"/>
          </a:xfrm>
          <a:prstGeom prst="rect">
            <a:avLst/>
          </a:prstGeom>
          <a:noFill/>
        </p:spPr>
        <p:txBody>
          <a:bodyPr wrap="none" rtlCol="0">
            <a:spAutoFit/>
          </a:bodyPr>
          <a:lstStyle/>
          <a:p>
            <a:r>
              <a:rPr lang="en-US" altLang="ja-JP" dirty="0" smtClean="0">
                <a:solidFill>
                  <a:schemeClr val="tx1"/>
                </a:solidFill>
              </a:rPr>
              <a:t>spot size is not sufficiently small</a:t>
            </a:r>
          </a:p>
          <a:p>
            <a:r>
              <a:rPr kumimoji="1" lang="en-US" altLang="ja-JP" dirty="0" smtClean="0">
                <a:solidFill>
                  <a:schemeClr val="tx1"/>
                </a:solidFill>
              </a:rPr>
              <a:t>with test bench geometry</a:t>
            </a:r>
            <a:endParaRPr kumimoji="1" lang="ja-JP" altLang="en-US" dirty="0">
              <a:solidFill>
                <a:schemeClr val="tx1"/>
              </a:solidFill>
            </a:endParaRPr>
          </a:p>
        </p:txBody>
      </p:sp>
      <p:sp>
        <p:nvSpPr>
          <p:cNvPr id="12" name="テキスト ボックス 11"/>
          <p:cNvSpPr txBox="1"/>
          <p:nvPr/>
        </p:nvSpPr>
        <p:spPr>
          <a:xfrm>
            <a:off x="6844296" y="5464208"/>
            <a:ext cx="1225015" cy="523220"/>
          </a:xfrm>
          <a:prstGeom prst="rect">
            <a:avLst/>
          </a:prstGeom>
          <a:solidFill>
            <a:schemeClr val="bg1"/>
          </a:solidFill>
        </p:spPr>
        <p:txBody>
          <a:bodyPr wrap="none" rtlCol="0">
            <a:spAutoFit/>
          </a:bodyPr>
          <a:lstStyle/>
          <a:p>
            <a:r>
              <a:rPr kumimoji="1" lang="en-US" altLang="ja-JP" sz="2800" dirty="0" smtClean="0">
                <a:solidFill>
                  <a:schemeClr val="tx1"/>
                </a:solidFill>
              </a:rPr>
              <a:t>L(mm)</a:t>
            </a:r>
            <a:endParaRPr kumimoji="1" lang="ja-JP" altLang="en-US" sz="2800" dirty="0">
              <a:solidFill>
                <a:schemeClr val="tx1"/>
              </a:solidFill>
            </a:endParaRPr>
          </a:p>
        </p:txBody>
      </p:sp>
      <p:sp>
        <p:nvSpPr>
          <p:cNvPr id="15" name="正方形/長方形 14"/>
          <p:cNvSpPr/>
          <p:nvPr/>
        </p:nvSpPr>
        <p:spPr bwMode="auto">
          <a:xfrm rot="1800000">
            <a:off x="738940" y="4439457"/>
            <a:ext cx="122311" cy="715551"/>
          </a:xfrm>
          <a:prstGeom prst="rect">
            <a:avLst/>
          </a:prstGeom>
          <a:solidFill>
            <a:schemeClr val="bg2">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90000"/>
              </a:lnSpc>
              <a:spcBef>
                <a:spcPct val="0"/>
              </a:spcBef>
              <a:spcAft>
                <a:spcPct val="0"/>
              </a:spcAft>
              <a:buClr>
                <a:srgbClr val="000000"/>
              </a:buClr>
              <a:buSzPct val="100000"/>
              <a:buFont typeface="Arial" charset="0"/>
              <a:buNone/>
              <a:tabLst/>
            </a:pPr>
            <a:endParaRPr kumimoji="0" lang="ja-JP" altLang="en-US" sz="2400" b="0" i="0" u="none" strike="noStrike" cap="none" normalizeH="0" baseline="0">
              <a:ln>
                <a:noFill/>
              </a:ln>
              <a:solidFill>
                <a:schemeClr val="bg1"/>
              </a:solidFill>
              <a:effectLst/>
              <a:latin typeface="Arial" charset="0"/>
            </a:endParaRPr>
          </a:p>
        </p:txBody>
      </p:sp>
      <p:sp>
        <p:nvSpPr>
          <p:cNvPr id="19" name="正方形/長方形 18"/>
          <p:cNvSpPr/>
          <p:nvPr/>
        </p:nvSpPr>
        <p:spPr bwMode="auto">
          <a:xfrm rot="-1800000">
            <a:off x="2884006" y="4432561"/>
            <a:ext cx="105405" cy="827485"/>
          </a:xfrm>
          <a:prstGeom prst="rect">
            <a:avLst/>
          </a:prstGeom>
          <a:solidFill>
            <a:schemeClr val="bg2">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90000"/>
              </a:lnSpc>
              <a:spcBef>
                <a:spcPct val="0"/>
              </a:spcBef>
              <a:spcAft>
                <a:spcPct val="0"/>
              </a:spcAft>
              <a:buClr>
                <a:srgbClr val="000000"/>
              </a:buClr>
              <a:buSzPct val="100000"/>
              <a:buFont typeface="Arial" charset="0"/>
              <a:buNone/>
              <a:tabLst/>
            </a:pPr>
            <a:endParaRPr kumimoji="0" lang="ja-JP" altLang="en-US" sz="2400" b="0" i="0" u="none" strike="noStrike" cap="none" normalizeH="0" baseline="0">
              <a:ln>
                <a:noFill/>
              </a:ln>
              <a:solidFill>
                <a:schemeClr val="bg1"/>
              </a:solidFill>
              <a:effectLst/>
              <a:latin typeface="Arial" charset="0"/>
            </a:endParaRPr>
          </a:p>
        </p:txBody>
      </p:sp>
      <p:cxnSp>
        <p:nvCxnSpPr>
          <p:cNvPr id="18" name="直線矢印コネクタ 17"/>
          <p:cNvCxnSpPr/>
          <p:nvPr/>
        </p:nvCxnSpPr>
        <p:spPr bwMode="auto">
          <a:xfrm>
            <a:off x="676155" y="6984845"/>
            <a:ext cx="2368463" cy="0"/>
          </a:xfrm>
          <a:prstGeom prst="straightConnector1">
            <a:avLst/>
          </a:prstGeom>
          <a:solidFill>
            <a:srgbClr val="00B8FF"/>
          </a:solidFill>
          <a:ln w="9525" cap="flat" cmpd="sng" algn="ctr">
            <a:solidFill>
              <a:schemeClr val="tx1"/>
            </a:solidFill>
            <a:prstDash val="solid"/>
            <a:round/>
            <a:headEnd type="arrow"/>
            <a:tailEnd type="arrow"/>
          </a:ln>
          <a:effectLst/>
        </p:spPr>
      </p:cxnSp>
      <p:sp>
        <p:nvSpPr>
          <p:cNvPr id="24" name="テキスト ボックス 23"/>
          <p:cNvSpPr txBox="1"/>
          <p:nvPr/>
        </p:nvSpPr>
        <p:spPr>
          <a:xfrm>
            <a:off x="1666503" y="6945623"/>
            <a:ext cx="385042" cy="523220"/>
          </a:xfrm>
          <a:prstGeom prst="rect">
            <a:avLst/>
          </a:prstGeom>
          <a:noFill/>
        </p:spPr>
        <p:txBody>
          <a:bodyPr wrap="none" rtlCol="0">
            <a:spAutoFit/>
          </a:bodyPr>
          <a:lstStyle/>
          <a:p>
            <a:r>
              <a:rPr kumimoji="1" lang="en-US" altLang="ja-JP" sz="2800" dirty="0" smtClean="0">
                <a:solidFill>
                  <a:schemeClr val="tx1"/>
                </a:solidFill>
              </a:rPr>
              <a:t>L</a:t>
            </a:r>
            <a:endParaRPr kumimoji="1" lang="ja-JP" altLang="en-US" sz="2800" dirty="0">
              <a:solidFill>
                <a:schemeClr val="tx1"/>
              </a:solidFill>
            </a:endParaRPr>
          </a:p>
        </p:txBody>
      </p:sp>
      <p:sp>
        <p:nvSpPr>
          <p:cNvPr id="31" name="フリーフォーム 30"/>
          <p:cNvSpPr/>
          <p:nvPr/>
        </p:nvSpPr>
        <p:spPr>
          <a:xfrm>
            <a:off x="2396359" y="5817476"/>
            <a:ext cx="4083269" cy="1389757"/>
          </a:xfrm>
          <a:custGeom>
            <a:avLst/>
            <a:gdLst>
              <a:gd name="connsiteX0" fmla="*/ 0 w 3168869"/>
              <a:gd name="connsiteY0" fmla="*/ 1150883 h 1150883"/>
              <a:gd name="connsiteX1" fmla="*/ 1466193 w 3168869"/>
              <a:gd name="connsiteY1" fmla="*/ 1150883 h 1150883"/>
              <a:gd name="connsiteX2" fmla="*/ 1292772 w 3168869"/>
              <a:gd name="connsiteY2" fmla="*/ 63062 h 1150883"/>
              <a:gd name="connsiteX3" fmla="*/ 3168869 w 3168869"/>
              <a:gd name="connsiteY3" fmla="*/ 0 h 1150883"/>
              <a:gd name="connsiteX0" fmla="*/ 0 w 3168869"/>
              <a:gd name="connsiteY0" fmla="*/ 1150883 h 1150883"/>
              <a:gd name="connsiteX1" fmla="*/ 1308538 w 3168869"/>
              <a:gd name="connsiteY1" fmla="*/ 1135118 h 1150883"/>
              <a:gd name="connsiteX2" fmla="*/ 1292772 w 3168869"/>
              <a:gd name="connsiteY2" fmla="*/ 63062 h 1150883"/>
              <a:gd name="connsiteX3" fmla="*/ 3168869 w 3168869"/>
              <a:gd name="connsiteY3" fmla="*/ 0 h 1150883"/>
              <a:gd name="connsiteX0" fmla="*/ 0 w 3168869"/>
              <a:gd name="connsiteY0" fmla="*/ 1150883 h 1150883"/>
              <a:gd name="connsiteX1" fmla="*/ 1308538 w 3168869"/>
              <a:gd name="connsiteY1" fmla="*/ 1135118 h 1150883"/>
              <a:gd name="connsiteX2" fmla="*/ 1261241 w 3168869"/>
              <a:gd name="connsiteY2" fmla="*/ 15765 h 1150883"/>
              <a:gd name="connsiteX3" fmla="*/ 3168869 w 3168869"/>
              <a:gd name="connsiteY3" fmla="*/ 0 h 1150883"/>
              <a:gd name="connsiteX0" fmla="*/ 0 w 3168869"/>
              <a:gd name="connsiteY0" fmla="*/ 1150883 h 1150883"/>
              <a:gd name="connsiteX1" fmla="*/ 1292773 w 3168869"/>
              <a:gd name="connsiteY1" fmla="*/ 1135118 h 1150883"/>
              <a:gd name="connsiteX2" fmla="*/ 1261241 w 3168869"/>
              <a:gd name="connsiteY2" fmla="*/ 15765 h 1150883"/>
              <a:gd name="connsiteX3" fmla="*/ 3168869 w 3168869"/>
              <a:gd name="connsiteY3" fmla="*/ 0 h 1150883"/>
            </a:gdLst>
            <a:ahLst/>
            <a:cxnLst>
              <a:cxn ang="0">
                <a:pos x="connsiteX0" y="connsiteY0"/>
              </a:cxn>
              <a:cxn ang="0">
                <a:pos x="connsiteX1" y="connsiteY1"/>
              </a:cxn>
              <a:cxn ang="0">
                <a:pos x="connsiteX2" y="connsiteY2"/>
              </a:cxn>
              <a:cxn ang="0">
                <a:pos x="connsiteX3" y="connsiteY3"/>
              </a:cxn>
            </a:cxnLst>
            <a:rect l="l" t="t" r="r" b="b"/>
            <a:pathLst>
              <a:path w="3168869" h="1150883">
                <a:moveTo>
                  <a:pt x="0" y="1150883"/>
                </a:moveTo>
                <a:lnTo>
                  <a:pt x="1292773" y="1135118"/>
                </a:lnTo>
                <a:lnTo>
                  <a:pt x="1261241" y="15765"/>
                </a:lnTo>
                <a:lnTo>
                  <a:pt x="3168869" y="0"/>
                </a:lnTo>
              </a:path>
            </a:pathLst>
          </a:custGeom>
          <a:ln>
            <a:solidFill>
              <a:schemeClr val="tx1"/>
            </a:solidFill>
            <a:headEnd type="arrow" w="med" len="med"/>
            <a:tailEnd type="none" w="med" len="med"/>
          </a:ln>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90000"/>
              </a:lnSpc>
              <a:spcBef>
                <a:spcPct val="0"/>
              </a:spcBef>
              <a:spcAft>
                <a:spcPct val="0"/>
              </a:spcAft>
              <a:buClr>
                <a:srgbClr val="000000"/>
              </a:buClr>
              <a:buSzPct val="100000"/>
              <a:buFont typeface="Arial" charset="0"/>
              <a:buNone/>
              <a:tabLst/>
            </a:pPr>
            <a:endParaRPr kumimoji="0" lang="ja-JP" altLang="en-US" sz="2400" b="0" i="0" u="none" strike="noStrike" cap="none" normalizeH="0" baseline="0">
              <a:ln>
                <a:noFill/>
              </a:ln>
              <a:solidFill>
                <a:schemeClr val="bg1"/>
              </a:solidFill>
              <a:effectLst/>
              <a:latin typeface="Arial" charset="0"/>
            </a:endParaRPr>
          </a:p>
        </p:txBody>
      </p:sp>
      <p:sp>
        <p:nvSpPr>
          <p:cNvPr id="176131" name="フリーフォーム 176130"/>
          <p:cNvSpPr/>
          <p:nvPr/>
        </p:nvSpPr>
        <p:spPr>
          <a:xfrm>
            <a:off x="1844565" y="3720662"/>
            <a:ext cx="2049518" cy="1939159"/>
          </a:xfrm>
          <a:custGeom>
            <a:avLst/>
            <a:gdLst>
              <a:gd name="connsiteX0" fmla="*/ 2017986 w 2017986"/>
              <a:gd name="connsiteY0" fmla="*/ 0 h 1939159"/>
              <a:gd name="connsiteX1" fmla="*/ 78827 w 2017986"/>
              <a:gd name="connsiteY1" fmla="*/ 63062 h 1939159"/>
              <a:gd name="connsiteX2" fmla="*/ 0 w 2017986"/>
              <a:gd name="connsiteY2" fmla="*/ 1939159 h 1939159"/>
              <a:gd name="connsiteX0" fmla="*/ 2049518 w 2049518"/>
              <a:gd name="connsiteY0" fmla="*/ 0 h 1939159"/>
              <a:gd name="connsiteX1" fmla="*/ 0 w 2049518"/>
              <a:gd name="connsiteY1" fmla="*/ 0 h 1939159"/>
              <a:gd name="connsiteX2" fmla="*/ 31532 w 2049518"/>
              <a:gd name="connsiteY2" fmla="*/ 1939159 h 1939159"/>
            </a:gdLst>
            <a:ahLst/>
            <a:cxnLst>
              <a:cxn ang="0">
                <a:pos x="connsiteX0" y="connsiteY0"/>
              </a:cxn>
              <a:cxn ang="0">
                <a:pos x="connsiteX1" y="connsiteY1"/>
              </a:cxn>
              <a:cxn ang="0">
                <a:pos x="connsiteX2" y="connsiteY2"/>
              </a:cxn>
            </a:cxnLst>
            <a:rect l="l" t="t" r="r" b="b"/>
            <a:pathLst>
              <a:path w="2049518" h="1939159">
                <a:moveTo>
                  <a:pt x="2049518" y="0"/>
                </a:moveTo>
                <a:lnTo>
                  <a:pt x="0" y="0"/>
                </a:lnTo>
                <a:lnTo>
                  <a:pt x="31532" y="1939159"/>
                </a:lnTo>
              </a:path>
            </a:pathLst>
          </a:custGeom>
          <a:ln>
            <a:solidFill>
              <a:schemeClr val="tx1"/>
            </a:solidFill>
            <a:headEnd type="none" w="med" len="med"/>
            <a:tailEnd type="arrow" w="med" len="med"/>
          </a:ln>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90000"/>
              </a:lnSpc>
              <a:spcBef>
                <a:spcPct val="0"/>
              </a:spcBef>
              <a:spcAft>
                <a:spcPct val="0"/>
              </a:spcAft>
              <a:buClr>
                <a:srgbClr val="000000"/>
              </a:buClr>
              <a:buSzPct val="100000"/>
              <a:buFont typeface="Arial" charset="0"/>
              <a:buNone/>
              <a:tabLst/>
            </a:pPr>
            <a:endParaRPr kumimoji="0" lang="ja-JP" altLang="en-US" sz="2400" b="0" i="0" u="none" strike="noStrike" cap="none" normalizeH="0" baseline="0">
              <a:ln>
                <a:noFill/>
              </a:ln>
              <a:solidFill>
                <a:schemeClr val="bg1"/>
              </a:solidFill>
              <a:effectLst/>
              <a:latin typeface="Arial" charset="0"/>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03244173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77154" name="Picture 2"/>
          <p:cNvPicPr>
            <a:picLocks noChangeAspect="1" noChangeArrowheads="1"/>
          </p:cNvPicPr>
          <p:nvPr/>
        </p:nvPicPr>
        <p:blipFill>
          <a:blip r:embed="rId3">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372504" y="794615"/>
            <a:ext cx="9471025" cy="6507151"/>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
        <p:nvSpPr>
          <p:cNvPr id="2" name="タイトル 1"/>
          <p:cNvSpPr>
            <a:spLocks noGrp="1"/>
          </p:cNvSpPr>
          <p:nvPr>
            <p:ph type="title"/>
          </p:nvPr>
        </p:nvSpPr>
        <p:spPr>
          <a:xfrm>
            <a:off x="504834" y="167776"/>
            <a:ext cx="9072563" cy="1258887"/>
          </a:xfrm>
        </p:spPr>
        <p:txBody>
          <a:bodyPr/>
          <a:lstStyle/>
          <a:p>
            <a:r>
              <a:rPr lang="en-US" altLang="ja-JP" sz="4400" b="1" dirty="0" smtClean="0">
                <a:solidFill>
                  <a:srgbClr val="0000FF"/>
                </a:solidFill>
              </a:rPr>
              <a:t>N</a:t>
            </a:r>
            <a:r>
              <a:rPr kumimoji="1" lang="en-US" altLang="ja-JP" sz="4400" b="1" dirty="0" smtClean="0">
                <a:solidFill>
                  <a:srgbClr val="0000FF"/>
                </a:solidFill>
              </a:rPr>
              <a:t>ew </a:t>
            </a:r>
            <a:r>
              <a:rPr lang="en-US" altLang="ja-JP" sz="4400" b="1" dirty="0" smtClean="0">
                <a:solidFill>
                  <a:srgbClr val="0000FF"/>
                </a:solidFill>
              </a:rPr>
              <a:t>G</a:t>
            </a:r>
            <a:r>
              <a:rPr kumimoji="1" lang="en-US" altLang="ja-JP" sz="4400" b="1" dirty="0" smtClean="0">
                <a:solidFill>
                  <a:srgbClr val="0000FF"/>
                </a:solidFill>
              </a:rPr>
              <a:t>eometry </a:t>
            </a:r>
            <a:endParaRPr kumimoji="1" lang="ja-JP" altLang="en-US" sz="4400" b="1" dirty="0">
              <a:solidFill>
                <a:srgbClr val="0000FF"/>
              </a:solidFill>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11117135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sz="4400" b="1" dirty="0" smtClean="0">
                <a:solidFill>
                  <a:srgbClr val="0000FF"/>
                </a:solidFill>
              </a:rPr>
              <a:t>E</a:t>
            </a:r>
            <a:r>
              <a:rPr kumimoji="1" lang="en-US" altLang="ja-JP" sz="4400" b="1" dirty="0" smtClean="0">
                <a:solidFill>
                  <a:srgbClr val="0000FF"/>
                </a:solidFill>
              </a:rPr>
              <a:t>xpected </a:t>
            </a:r>
            <a:r>
              <a:rPr lang="en-US" altLang="ja-JP" sz="4400" b="1" dirty="0" smtClean="0">
                <a:solidFill>
                  <a:srgbClr val="0000FF"/>
                </a:solidFill>
              </a:rPr>
              <a:t>S</a:t>
            </a:r>
            <a:r>
              <a:rPr kumimoji="1" lang="en-US" altLang="ja-JP" sz="4400" b="1" dirty="0" smtClean="0">
                <a:solidFill>
                  <a:srgbClr val="0000FF"/>
                </a:solidFill>
              </a:rPr>
              <a:t>pot </a:t>
            </a:r>
            <a:r>
              <a:rPr lang="en-US" altLang="ja-JP" sz="4400" b="1" dirty="0" smtClean="0">
                <a:solidFill>
                  <a:srgbClr val="0000FF"/>
                </a:solidFill>
              </a:rPr>
              <a:t>S</a:t>
            </a:r>
            <a:r>
              <a:rPr kumimoji="1" lang="en-US" altLang="ja-JP" sz="4400" b="1" dirty="0" smtClean="0">
                <a:solidFill>
                  <a:srgbClr val="0000FF"/>
                </a:solidFill>
              </a:rPr>
              <a:t>ize </a:t>
            </a:r>
            <a:br>
              <a:rPr kumimoji="1" lang="en-US" altLang="ja-JP" sz="4400" b="1" dirty="0" smtClean="0">
                <a:solidFill>
                  <a:srgbClr val="0000FF"/>
                </a:solidFill>
              </a:rPr>
            </a:br>
            <a:r>
              <a:rPr lang="en-US" altLang="ja-JP" sz="4400" b="1" dirty="0" smtClean="0">
                <a:solidFill>
                  <a:srgbClr val="0000FF"/>
                </a:solidFill>
              </a:rPr>
              <a:t>w/ New Geometry</a:t>
            </a:r>
            <a:endParaRPr kumimoji="1" lang="ja-JP" altLang="en-US" sz="4400" b="1" dirty="0">
              <a:solidFill>
                <a:srgbClr val="0000FF"/>
              </a:solidFill>
            </a:endParaRPr>
          </a:p>
        </p:txBody>
      </p:sp>
      <p:pic>
        <p:nvPicPr>
          <p:cNvPr id="176131" name="Picture 3"/>
          <p:cNvPicPr>
            <a:picLocks noChangeAspect="1" noChangeArrowheads="1"/>
          </p:cNvPicPr>
          <p:nvPr/>
        </p:nvPicPr>
        <p:blipFill>
          <a:blip r:embed="rId3">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900882" y="2370851"/>
            <a:ext cx="4222923" cy="3090042"/>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
        <p:nvSpPr>
          <p:cNvPr id="3" name="テキスト ボックス 2"/>
          <p:cNvSpPr txBox="1"/>
          <p:nvPr/>
        </p:nvSpPr>
        <p:spPr>
          <a:xfrm>
            <a:off x="1176880" y="5416557"/>
            <a:ext cx="569387" cy="369332"/>
          </a:xfrm>
          <a:prstGeom prst="rect">
            <a:avLst/>
          </a:prstGeom>
          <a:noFill/>
        </p:spPr>
        <p:txBody>
          <a:bodyPr wrap="none" rtlCol="0">
            <a:spAutoFit/>
          </a:bodyPr>
          <a:lstStyle/>
          <a:p>
            <a:r>
              <a:rPr kumimoji="1" lang="en-US" altLang="ja-JP" sz="1800" dirty="0" smtClean="0">
                <a:solidFill>
                  <a:schemeClr val="tx1"/>
                </a:solidFill>
              </a:rPr>
              <a:t>421</a:t>
            </a:r>
            <a:endParaRPr kumimoji="1" lang="ja-JP" altLang="en-US" sz="1800" dirty="0">
              <a:solidFill>
                <a:schemeClr val="tx1"/>
              </a:solidFill>
            </a:endParaRPr>
          </a:p>
        </p:txBody>
      </p:sp>
      <p:sp>
        <p:nvSpPr>
          <p:cNvPr id="12" name="テキスト ボックス 11"/>
          <p:cNvSpPr txBox="1"/>
          <p:nvPr/>
        </p:nvSpPr>
        <p:spPr>
          <a:xfrm>
            <a:off x="2203390" y="5416557"/>
            <a:ext cx="569387" cy="369332"/>
          </a:xfrm>
          <a:prstGeom prst="rect">
            <a:avLst/>
          </a:prstGeom>
          <a:noFill/>
        </p:spPr>
        <p:txBody>
          <a:bodyPr wrap="none" rtlCol="0">
            <a:spAutoFit/>
          </a:bodyPr>
          <a:lstStyle/>
          <a:p>
            <a:r>
              <a:rPr kumimoji="1" lang="en-US" altLang="ja-JP" sz="1800" dirty="0" smtClean="0">
                <a:solidFill>
                  <a:schemeClr val="tx1"/>
                </a:solidFill>
              </a:rPr>
              <a:t>424</a:t>
            </a:r>
            <a:endParaRPr kumimoji="1" lang="ja-JP" altLang="en-US" sz="1800" dirty="0">
              <a:solidFill>
                <a:schemeClr val="tx1"/>
              </a:solidFill>
            </a:endParaRPr>
          </a:p>
        </p:txBody>
      </p:sp>
      <p:sp>
        <p:nvSpPr>
          <p:cNvPr id="13" name="テキスト ボックス 12"/>
          <p:cNvSpPr txBox="1"/>
          <p:nvPr/>
        </p:nvSpPr>
        <p:spPr>
          <a:xfrm>
            <a:off x="3229900" y="5416557"/>
            <a:ext cx="569387" cy="369332"/>
          </a:xfrm>
          <a:prstGeom prst="rect">
            <a:avLst/>
          </a:prstGeom>
          <a:noFill/>
        </p:spPr>
        <p:txBody>
          <a:bodyPr wrap="none" rtlCol="0">
            <a:spAutoFit/>
          </a:bodyPr>
          <a:lstStyle/>
          <a:p>
            <a:r>
              <a:rPr kumimoji="1" lang="en-US" altLang="ja-JP" sz="1800" dirty="0" smtClean="0">
                <a:solidFill>
                  <a:schemeClr val="tx1"/>
                </a:solidFill>
              </a:rPr>
              <a:t>426</a:t>
            </a:r>
            <a:endParaRPr kumimoji="1" lang="ja-JP" altLang="en-US" sz="1800" dirty="0">
              <a:solidFill>
                <a:schemeClr val="tx1"/>
              </a:solidFill>
            </a:endParaRPr>
          </a:p>
        </p:txBody>
      </p:sp>
      <p:sp>
        <p:nvSpPr>
          <p:cNvPr id="14" name="テキスト ボックス 13"/>
          <p:cNvSpPr txBox="1"/>
          <p:nvPr/>
        </p:nvSpPr>
        <p:spPr>
          <a:xfrm>
            <a:off x="4256411" y="5416557"/>
            <a:ext cx="569387" cy="369332"/>
          </a:xfrm>
          <a:prstGeom prst="rect">
            <a:avLst/>
          </a:prstGeom>
          <a:noFill/>
        </p:spPr>
        <p:txBody>
          <a:bodyPr wrap="none" rtlCol="0">
            <a:spAutoFit/>
          </a:bodyPr>
          <a:lstStyle/>
          <a:p>
            <a:r>
              <a:rPr kumimoji="1" lang="en-US" altLang="ja-JP" sz="1800" dirty="0" smtClean="0">
                <a:solidFill>
                  <a:schemeClr val="tx1"/>
                </a:solidFill>
              </a:rPr>
              <a:t>428</a:t>
            </a:r>
            <a:endParaRPr kumimoji="1" lang="ja-JP" altLang="en-US" sz="1800" dirty="0">
              <a:solidFill>
                <a:schemeClr val="tx1"/>
              </a:solidFill>
            </a:endParaRPr>
          </a:p>
        </p:txBody>
      </p:sp>
      <p:sp>
        <p:nvSpPr>
          <p:cNvPr id="15" name="テキスト ボックス 14"/>
          <p:cNvSpPr txBox="1"/>
          <p:nvPr/>
        </p:nvSpPr>
        <p:spPr>
          <a:xfrm>
            <a:off x="651040" y="5276227"/>
            <a:ext cx="312906" cy="369332"/>
          </a:xfrm>
          <a:prstGeom prst="rect">
            <a:avLst/>
          </a:prstGeom>
          <a:noFill/>
        </p:spPr>
        <p:txBody>
          <a:bodyPr wrap="none" rtlCol="0">
            <a:spAutoFit/>
          </a:bodyPr>
          <a:lstStyle/>
          <a:p>
            <a:r>
              <a:rPr lang="en-US" altLang="ja-JP" sz="1800" dirty="0">
                <a:solidFill>
                  <a:schemeClr val="tx1"/>
                </a:solidFill>
              </a:rPr>
              <a:t>0</a:t>
            </a:r>
            <a:endParaRPr kumimoji="1" lang="ja-JP" altLang="en-US" sz="1800" dirty="0">
              <a:solidFill>
                <a:schemeClr val="tx1"/>
              </a:solidFill>
            </a:endParaRPr>
          </a:p>
        </p:txBody>
      </p:sp>
      <p:sp>
        <p:nvSpPr>
          <p:cNvPr id="16" name="テキスト ボックス 15"/>
          <p:cNvSpPr txBox="1"/>
          <p:nvPr/>
        </p:nvSpPr>
        <p:spPr>
          <a:xfrm>
            <a:off x="537729" y="4007212"/>
            <a:ext cx="441146" cy="369332"/>
          </a:xfrm>
          <a:prstGeom prst="rect">
            <a:avLst/>
          </a:prstGeom>
          <a:noFill/>
        </p:spPr>
        <p:txBody>
          <a:bodyPr wrap="none" rtlCol="0">
            <a:spAutoFit/>
          </a:bodyPr>
          <a:lstStyle/>
          <a:p>
            <a:r>
              <a:rPr lang="en-US" altLang="ja-JP" sz="1800" dirty="0" smtClean="0">
                <a:solidFill>
                  <a:schemeClr val="tx1"/>
                </a:solidFill>
              </a:rPr>
              <a:t>20</a:t>
            </a:r>
            <a:endParaRPr kumimoji="1" lang="ja-JP" altLang="en-US" sz="1800" dirty="0">
              <a:solidFill>
                <a:schemeClr val="tx1"/>
              </a:solidFill>
            </a:endParaRPr>
          </a:p>
        </p:txBody>
      </p:sp>
      <p:sp>
        <p:nvSpPr>
          <p:cNvPr id="17" name="テキスト ボックス 16"/>
          <p:cNvSpPr txBox="1"/>
          <p:nvPr/>
        </p:nvSpPr>
        <p:spPr>
          <a:xfrm>
            <a:off x="522800" y="2804069"/>
            <a:ext cx="441146" cy="369332"/>
          </a:xfrm>
          <a:prstGeom prst="rect">
            <a:avLst/>
          </a:prstGeom>
          <a:noFill/>
        </p:spPr>
        <p:txBody>
          <a:bodyPr wrap="none" rtlCol="0">
            <a:spAutoFit/>
          </a:bodyPr>
          <a:lstStyle/>
          <a:p>
            <a:r>
              <a:rPr lang="en-US" altLang="ja-JP" sz="1800" dirty="0">
                <a:solidFill>
                  <a:schemeClr val="tx1"/>
                </a:solidFill>
              </a:rPr>
              <a:t>4</a:t>
            </a:r>
            <a:r>
              <a:rPr lang="en-US" altLang="ja-JP" sz="1800" dirty="0" smtClean="0">
                <a:solidFill>
                  <a:schemeClr val="tx1"/>
                </a:solidFill>
              </a:rPr>
              <a:t>0</a:t>
            </a:r>
            <a:endParaRPr kumimoji="1" lang="ja-JP" altLang="en-US" sz="1800" dirty="0">
              <a:solidFill>
                <a:schemeClr val="tx1"/>
              </a:solidFill>
            </a:endParaRPr>
          </a:p>
        </p:txBody>
      </p:sp>
      <p:grpSp>
        <p:nvGrpSpPr>
          <p:cNvPr id="9" name="グループ化 8"/>
          <p:cNvGrpSpPr/>
          <p:nvPr/>
        </p:nvGrpSpPr>
        <p:grpSpPr>
          <a:xfrm>
            <a:off x="6313237" y="2301777"/>
            <a:ext cx="3571766" cy="3780202"/>
            <a:chOff x="6313237" y="2175649"/>
            <a:chExt cx="3571766" cy="3780202"/>
          </a:xfrm>
        </p:grpSpPr>
        <p:pic>
          <p:nvPicPr>
            <p:cNvPr id="176130" name="Picture 2"/>
            <p:cNvPicPr>
              <a:picLocks noChangeAspect="1" noChangeArrowheads="1"/>
            </p:cNvPicPr>
            <p:nvPr/>
          </p:nvPicPr>
          <p:blipFill rotWithShape="1">
            <a:blip r:embed="rId4">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r="21938"/>
            <a:stretch/>
          </p:blipFill>
          <p:spPr bwMode="auto">
            <a:xfrm>
              <a:off x="6313237" y="2175649"/>
              <a:ext cx="3571766" cy="3780202"/>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
          <p:nvSpPr>
            <p:cNvPr id="7" name="正方形/長方形 6"/>
            <p:cNvSpPr/>
            <p:nvPr/>
          </p:nvSpPr>
          <p:spPr bwMode="auto">
            <a:xfrm>
              <a:off x="9096703" y="2364828"/>
              <a:ext cx="536028" cy="68244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90000"/>
                </a:lnSpc>
                <a:spcBef>
                  <a:spcPct val="0"/>
                </a:spcBef>
                <a:spcAft>
                  <a:spcPct val="0"/>
                </a:spcAft>
                <a:buClr>
                  <a:srgbClr val="000000"/>
                </a:buClr>
                <a:buSzPct val="100000"/>
                <a:buFont typeface="Arial" charset="0"/>
                <a:buNone/>
                <a:tabLst/>
              </a:pPr>
              <a:endParaRPr kumimoji="0" lang="ja-JP" altLang="en-US" sz="2400" b="0" i="0" u="none" strike="noStrike" cap="none" normalizeH="0" baseline="0">
                <a:ln>
                  <a:noFill/>
                </a:ln>
                <a:solidFill>
                  <a:schemeClr val="bg1"/>
                </a:solidFill>
                <a:effectLst/>
                <a:latin typeface="Arial" charset="0"/>
              </a:endParaRPr>
            </a:p>
          </p:txBody>
        </p:sp>
      </p:grpSp>
      <p:sp>
        <p:nvSpPr>
          <p:cNvPr id="21" name="テキスト ボックス 20"/>
          <p:cNvSpPr txBox="1"/>
          <p:nvPr/>
        </p:nvSpPr>
        <p:spPr>
          <a:xfrm rot="16200000">
            <a:off x="-951209" y="3458979"/>
            <a:ext cx="2740540" cy="461665"/>
          </a:xfrm>
          <a:prstGeom prst="rect">
            <a:avLst/>
          </a:prstGeom>
          <a:noFill/>
        </p:spPr>
        <p:txBody>
          <a:bodyPr wrap="square" rtlCol="0">
            <a:spAutoFit/>
          </a:bodyPr>
          <a:lstStyle/>
          <a:p>
            <a:r>
              <a:rPr kumimoji="1" lang="en-US" altLang="ja-JP" b="1" dirty="0" smtClean="0">
                <a:solidFill>
                  <a:schemeClr val="tx1"/>
                </a:solidFill>
              </a:rPr>
              <a:t>spot size </a:t>
            </a:r>
            <a:r>
              <a:rPr kumimoji="1" lang="en-US" altLang="ja-JP" b="1" dirty="0" smtClean="0">
                <a:solidFill>
                  <a:schemeClr val="tx1"/>
                </a:solidFill>
                <a:latin typeface="Symbol" pitchFamily="18" charset="2"/>
              </a:rPr>
              <a:t>s</a:t>
            </a:r>
            <a:r>
              <a:rPr kumimoji="1" lang="en-US" altLang="ja-JP" b="1" dirty="0" smtClean="0">
                <a:solidFill>
                  <a:schemeClr val="tx1"/>
                </a:solidFill>
              </a:rPr>
              <a:t> (</a:t>
            </a:r>
            <a:r>
              <a:rPr kumimoji="1" lang="en-US" altLang="ja-JP" b="1" dirty="0" smtClean="0">
                <a:solidFill>
                  <a:schemeClr val="tx1"/>
                </a:solidFill>
                <a:latin typeface="Symbol" pitchFamily="18" charset="2"/>
              </a:rPr>
              <a:t>m</a:t>
            </a:r>
            <a:r>
              <a:rPr kumimoji="1" lang="en-US" altLang="ja-JP" b="1" dirty="0" smtClean="0">
                <a:solidFill>
                  <a:schemeClr val="tx1"/>
                </a:solidFill>
              </a:rPr>
              <a:t>m)</a:t>
            </a:r>
            <a:endParaRPr kumimoji="1" lang="ja-JP" altLang="en-US" b="1" dirty="0">
              <a:solidFill>
                <a:schemeClr val="tx1"/>
              </a:solidFill>
            </a:endParaRPr>
          </a:p>
        </p:txBody>
      </p:sp>
      <p:sp>
        <p:nvSpPr>
          <p:cNvPr id="11" name="テキスト ボックス 10"/>
          <p:cNvSpPr txBox="1"/>
          <p:nvPr/>
        </p:nvSpPr>
        <p:spPr>
          <a:xfrm>
            <a:off x="2203390" y="5703595"/>
            <a:ext cx="1424969" cy="461665"/>
          </a:xfrm>
          <a:prstGeom prst="rect">
            <a:avLst/>
          </a:prstGeom>
          <a:noFill/>
        </p:spPr>
        <p:txBody>
          <a:bodyPr wrap="square" rtlCol="0">
            <a:spAutoFit/>
          </a:bodyPr>
          <a:lstStyle/>
          <a:p>
            <a:r>
              <a:rPr kumimoji="1" lang="en-US" altLang="ja-JP" b="1" dirty="0" smtClean="0">
                <a:solidFill>
                  <a:schemeClr val="tx1"/>
                </a:solidFill>
              </a:rPr>
              <a:t>L(mm)</a:t>
            </a:r>
            <a:endParaRPr kumimoji="1" lang="ja-JP" altLang="en-US" b="1" dirty="0">
              <a:solidFill>
                <a:schemeClr val="tx1"/>
              </a:solidFill>
            </a:endParaRPr>
          </a:p>
        </p:txBody>
      </p:sp>
      <p:cxnSp>
        <p:nvCxnSpPr>
          <p:cNvPr id="19" name="直線コネクタ 18"/>
          <p:cNvCxnSpPr/>
          <p:nvPr/>
        </p:nvCxnSpPr>
        <p:spPr bwMode="auto">
          <a:xfrm flipV="1">
            <a:off x="5123805" y="2490956"/>
            <a:ext cx="1189432" cy="1135113"/>
          </a:xfrm>
          <a:prstGeom prst="line">
            <a:avLst/>
          </a:prstGeom>
          <a:solidFill>
            <a:srgbClr val="00B8FF"/>
          </a:solidFill>
          <a:ln w="38100" cap="flat" cmpd="sng" algn="ctr">
            <a:solidFill>
              <a:schemeClr val="tx1"/>
            </a:solidFill>
            <a:prstDash val="solid"/>
            <a:round/>
            <a:headEnd type="none" w="med" len="med"/>
            <a:tailEnd type="arrow" w="med" len="med"/>
          </a:ln>
          <a:effectLst/>
        </p:spPr>
      </p:cxnSp>
      <p:cxnSp>
        <p:nvCxnSpPr>
          <p:cNvPr id="22" name="直線コネクタ 21"/>
          <p:cNvCxnSpPr/>
          <p:nvPr/>
        </p:nvCxnSpPr>
        <p:spPr bwMode="auto">
          <a:xfrm>
            <a:off x="5123805" y="4698124"/>
            <a:ext cx="1340057" cy="578103"/>
          </a:xfrm>
          <a:prstGeom prst="line">
            <a:avLst/>
          </a:prstGeom>
          <a:solidFill>
            <a:srgbClr val="00B8FF"/>
          </a:solidFill>
          <a:ln w="38100" cap="flat" cmpd="sng" algn="ctr">
            <a:solidFill>
              <a:schemeClr val="tx1"/>
            </a:solidFill>
            <a:prstDash val="solid"/>
            <a:round/>
            <a:headEnd type="none" w="med" len="med"/>
            <a:tailEnd type="arrow" w="med" len="med"/>
          </a:ln>
          <a:effectLst/>
        </p:spPr>
      </p:cxnSp>
      <p:sp>
        <p:nvSpPr>
          <p:cNvPr id="23" name="テキスト ボックス 22"/>
          <p:cNvSpPr txBox="1"/>
          <p:nvPr/>
        </p:nvSpPr>
        <p:spPr>
          <a:xfrm>
            <a:off x="209530" y="6582803"/>
            <a:ext cx="12255583" cy="461665"/>
          </a:xfrm>
          <a:prstGeom prst="rect">
            <a:avLst/>
          </a:prstGeom>
          <a:noFill/>
        </p:spPr>
        <p:txBody>
          <a:bodyPr wrap="square" rtlCol="0">
            <a:spAutoFit/>
          </a:bodyPr>
          <a:lstStyle/>
          <a:p>
            <a:r>
              <a:rPr lang="en-US" altLang="ja-JP" b="1" dirty="0" smtClean="0">
                <a:solidFill>
                  <a:schemeClr val="tx1"/>
                </a:solidFill>
              </a:rPr>
              <a:t>laser spot size of 15 </a:t>
            </a:r>
            <a:r>
              <a:rPr lang="en-US" altLang="ja-JP" b="1" dirty="0" smtClean="0">
                <a:solidFill>
                  <a:schemeClr val="tx1"/>
                </a:solidFill>
                <a:latin typeface="Symbol" pitchFamily="18" charset="2"/>
              </a:rPr>
              <a:t>m</a:t>
            </a:r>
            <a:r>
              <a:rPr lang="en-US" altLang="ja-JP" b="1" dirty="0" smtClean="0">
                <a:solidFill>
                  <a:schemeClr val="tx1"/>
                </a:solidFill>
              </a:rPr>
              <a:t>m is expected with new geometry</a:t>
            </a:r>
            <a:endParaRPr kumimoji="1" lang="ja-JP" altLang="en-US" b="1" dirty="0">
              <a:solidFill>
                <a:schemeClr val="tx1"/>
              </a:solidFill>
            </a:endParaRPr>
          </a:p>
        </p:txBody>
      </p:sp>
      <p:sp>
        <p:nvSpPr>
          <p:cNvPr id="4" name="テキスト ボックス 3"/>
          <p:cNvSpPr txBox="1"/>
          <p:nvPr/>
        </p:nvSpPr>
        <p:spPr>
          <a:xfrm>
            <a:off x="743373" y="1770927"/>
            <a:ext cx="3872572" cy="461665"/>
          </a:xfrm>
          <a:prstGeom prst="rect">
            <a:avLst/>
          </a:prstGeom>
          <a:noFill/>
        </p:spPr>
        <p:txBody>
          <a:bodyPr wrap="square" rtlCol="0">
            <a:spAutoFit/>
          </a:bodyPr>
          <a:lstStyle/>
          <a:p>
            <a:r>
              <a:rPr kumimoji="1" lang="en-US" altLang="ja-JP" b="1" dirty="0" smtClean="0">
                <a:solidFill>
                  <a:schemeClr val="tx1"/>
                </a:solidFill>
              </a:rPr>
              <a:t>Before optimization</a:t>
            </a:r>
            <a:endParaRPr kumimoji="1" lang="ja-JP" altLang="en-US" b="1" dirty="0">
              <a:solidFill>
                <a:schemeClr val="tx1"/>
              </a:solidFill>
            </a:endParaRPr>
          </a:p>
        </p:txBody>
      </p:sp>
      <p:sp>
        <p:nvSpPr>
          <p:cNvPr id="20" name="テキスト ボックス 19"/>
          <p:cNvSpPr txBox="1"/>
          <p:nvPr/>
        </p:nvSpPr>
        <p:spPr>
          <a:xfrm>
            <a:off x="6533181" y="1870579"/>
            <a:ext cx="3547444" cy="461665"/>
          </a:xfrm>
          <a:prstGeom prst="rect">
            <a:avLst/>
          </a:prstGeom>
          <a:noFill/>
        </p:spPr>
        <p:txBody>
          <a:bodyPr wrap="square" rtlCol="0">
            <a:spAutoFit/>
          </a:bodyPr>
          <a:lstStyle/>
          <a:p>
            <a:r>
              <a:rPr lang="en-US" altLang="ja-JP" b="1" dirty="0" smtClean="0">
                <a:solidFill>
                  <a:schemeClr val="tx1"/>
                </a:solidFill>
              </a:rPr>
              <a:t>After</a:t>
            </a:r>
            <a:r>
              <a:rPr kumimoji="1" lang="en-US" altLang="ja-JP" b="1" dirty="0" smtClean="0">
                <a:solidFill>
                  <a:schemeClr val="tx1"/>
                </a:solidFill>
              </a:rPr>
              <a:t> optimization</a:t>
            </a:r>
            <a:endParaRPr kumimoji="1" lang="ja-JP" altLang="en-US" b="1" dirty="0">
              <a:solidFill>
                <a:schemeClr val="tx1"/>
              </a:solidFill>
            </a:endParaRPr>
          </a:p>
        </p:txBody>
      </p:sp>
      <p:sp>
        <p:nvSpPr>
          <p:cNvPr id="5" name="右矢印 4"/>
          <p:cNvSpPr/>
          <p:nvPr/>
        </p:nvSpPr>
        <p:spPr bwMode="auto">
          <a:xfrm>
            <a:off x="3946967" y="1902106"/>
            <a:ext cx="2366270" cy="330486"/>
          </a:xfrm>
          <a:prstGeom prst="rightArrow">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449263" rtl="0" eaLnBrk="0" fontAlgn="base" latinLnBrk="0" hangingPunct="0">
              <a:lnSpc>
                <a:spcPct val="90000"/>
              </a:lnSpc>
              <a:spcBef>
                <a:spcPct val="0"/>
              </a:spcBef>
              <a:spcAft>
                <a:spcPct val="0"/>
              </a:spcAft>
              <a:buClr>
                <a:srgbClr val="000000"/>
              </a:buClr>
              <a:buSzPct val="100000"/>
              <a:buFont typeface="Arial" charset="0"/>
              <a:buNone/>
              <a:tabLst/>
            </a:pPr>
            <a:endParaRPr kumimoji="0" lang="ja-JP" altLang="en-US" sz="2400" b="0" i="0" u="none" strike="noStrike" cap="none" normalizeH="0" baseline="0">
              <a:ln>
                <a:noFill/>
              </a:ln>
              <a:solidFill>
                <a:schemeClr val="bg1"/>
              </a:solidFill>
              <a:effectLst/>
              <a:latin typeface="Arial" charset="0"/>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1533637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04834" y="167776"/>
            <a:ext cx="9072563" cy="1258887"/>
          </a:xfrm>
        </p:spPr>
        <p:txBody>
          <a:bodyPr/>
          <a:lstStyle/>
          <a:p>
            <a:r>
              <a:rPr kumimoji="1" lang="en-US" altLang="ja-JP" sz="4800" b="1" dirty="0" smtClean="0">
                <a:solidFill>
                  <a:srgbClr val="0000FF"/>
                </a:solidFill>
              </a:rPr>
              <a:t>Introduction</a:t>
            </a:r>
            <a:endParaRPr kumimoji="1" lang="ja-JP" altLang="en-US" sz="4800" b="1" dirty="0">
              <a:solidFill>
                <a:srgbClr val="0000FF"/>
              </a:solidFill>
            </a:endParaRPr>
          </a:p>
        </p:txBody>
      </p:sp>
      <p:sp>
        <p:nvSpPr>
          <p:cNvPr id="3" name="コンテンツ プレースホルダ 2"/>
          <p:cNvSpPr>
            <a:spLocks noGrp="1"/>
          </p:cNvSpPr>
          <p:nvPr>
            <p:ph idx="1"/>
          </p:nvPr>
        </p:nvSpPr>
        <p:spPr>
          <a:xfrm>
            <a:off x="489068" y="1110337"/>
            <a:ext cx="9072563" cy="4989512"/>
          </a:xfrm>
        </p:spPr>
        <p:txBody>
          <a:bodyPr/>
          <a:lstStyle/>
          <a:p>
            <a:r>
              <a:rPr kumimoji="1" lang="en-US" altLang="ja-JP" sz="3200" b="1" dirty="0" smtClean="0"/>
              <a:t>Polarized e+ by laser Compton Scheme</a:t>
            </a:r>
            <a:endParaRPr kumimoji="1" lang="ja-JP" altLang="en-US" sz="3200" b="1" dirty="0"/>
          </a:p>
        </p:txBody>
      </p:sp>
      <p:pic>
        <p:nvPicPr>
          <p:cNvPr id="10" name="Picture 6"/>
          <p:cNvPicPr>
            <a:picLocks noChangeAspect="1" noChangeArrowheads="1"/>
          </p:cNvPicPr>
          <p:nvPr/>
        </p:nvPicPr>
        <p:blipFill>
          <a:blip r:embed="rId3"/>
          <a:srcRect/>
          <a:stretch>
            <a:fillRect/>
          </a:stretch>
        </p:blipFill>
        <p:spPr bwMode="auto">
          <a:xfrm>
            <a:off x="35759" y="2004501"/>
            <a:ext cx="6029006" cy="3938267"/>
          </a:xfrm>
          <a:prstGeom prst="rect">
            <a:avLst/>
          </a:prstGeom>
          <a:noFill/>
          <a:ln w="9525">
            <a:noFill/>
            <a:miter lim="800000"/>
            <a:headEnd/>
            <a:tailEnd/>
          </a:ln>
        </p:spPr>
      </p:pic>
      <p:sp>
        <p:nvSpPr>
          <p:cNvPr id="11" name="テキスト ボックス 10"/>
          <p:cNvSpPr txBox="1"/>
          <p:nvPr/>
        </p:nvSpPr>
        <p:spPr>
          <a:xfrm>
            <a:off x="5628667" y="2320543"/>
            <a:ext cx="4418576" cy="461606"/>
          </a:xfrm>
          <a:prstGeom prst="rect">
            <a:avLst/>
          </a:prstGeom>
          <a:noFill/>
        </p:spPr>
        <p:txBody>
          <a:bodyPr wrap="none" lIns="91380" tIns="45691" rIns="91380" bIns="45691" rtlCol="0">
            <a:spAutoFit/>
          </a:bodyPr>
          <a:lstStyle/>
          <a:p>
            <a:r>
              <a:rPr kumimoji="1" lang="en-US" altLang="ja-JP" b="1" dirty="0" smtClean="0">
                <a:solidFill>
                  <a:schemeClr val="tx1"/>
                </a:solidFill>
              </a:rPr>
              <a:t>Ee~1GeV for 10MeV gammas</a:t>
            </a:r>
            <a:endParaRPr kumimoji="1" lang="ja-JP" altLang="en-US" b="1" dirty="0">
              <a:solidFill>
                <a:schemeClr val="tx1"/>
              </a:solidFill>
            </a:endParaRPr>
          </a:p>
        </p:txBody>
      </p:sp>
      <p:sp>
        <p:nvSpPr>
          <p:cNvPr id="12" name="テキスト ボックス 11"/>
          <p:cNvSpPr txBox="1"/>
          <p:nvPr/>
        </p:nvSpPr>
        <p:spPr>
          <a:xfrm>
            <a:off x="5630636" y="2867083"/>
            <a:ext cx="4186241" cy="461606"/>
          </a:xfrm>
          <a:prstGeom prst="rect">
            <a:avLst/>
          </a:prstGeom>
          <a:noFill/>
        </p:spPr>
        <p:txBody>
          <a:bodyPr wrap="none" lIns="91380" tIns="45691" rIns="91380" bIns="45691" rtlCol="0">
            <a:spAutoFit/>
          </a:bodyPr>
          <a:lstStyle/>
          <a:p>
            <a:r>
              <a:rPr kumimoji="1" lang="en-US" altLang="ja-JP" b="1" dirty="0" smtClean="0">
                <a:solidFill>
                  <a:schemeClr val="tx1"/>
                </a:solidFill>
              </a:rPr>
              <a:t>easy to control polarization</a:t>
            </a:r>
            <a:endParaRPr kumimoji="1" lang="ja-JP" altLang="en-US" b="1" dirty="0">
              <a:solidFill>
                <a:schemeClr val="tx1"/>
              </a:solidFill>
            </a:endParaRPr>
          </a:p>
        </p:txBody>
      </p:sp>
      <p:pic>
        <p:nvPicPr>
          <p:cNvPr id="217091" name="Picture 3"/>
          <p:cNvPicPr>
            <a:picLocks noChangeAspect="1" noChangeArrowheads="1"/>
          </p:cNvPicPr>
          <p:nvPr/>
        </p:nvPicPr>
        <p:blipFill>
          <a:blip r:embed="rId4"/>
          <a:srcRect/>
          <a:stretch>
            <a:fillRect/>
          </a:stretch>
        </p:blipFill>
        <p:spPr bwMode="auto">
          <a:xfrm>
            <a:off x="2357125" y="4891597"/>
            <a:ext cx="7694574" cy="1169688"/>
          </a:xfrm>
          <a:prstGeom prst="rect">
            <a:avLst/>
          </a:prstGeom>
          <a:noFill/>
          <a:ln w="9525">
            <a:noFill/>
            <a:miter lim="800000"/>
            <a:headEnd/>
            <a:tailEnd/>
          </a:ln>
        </p:spPr>
      </p:pic>
      <p:sp>
        <p:nvSpPr>
          <p:cNvPr id="14" name="テキスト ボックス 13"/>
          <p:cNvSpPr txBox="1"/>
          <p:nvPr/>
        </p:nvSpPr>
        <p:spPr>
          <a:xfrm>
            <a:off x="457205" y="6243146"/>
            <a:ext cx="8626048" cy="1077159"/>
          </a:xfrm>
          <a:prstGeom prst="rect">
            <a:avLst/>
          </a:prstGeom>
          <a:noFill/>
        </p:spPr>
        <p:txBody>
          <a:bodyPr wrap="none" lIns="91380" tIns="45691" rIns="91380" bIns="45691" rtlCol="0">
            <a:spAutoFit/>
          </a:bodyPr>
          <a:lstStyle/>
          <a:p>
            <a:r>
              <a:rPr lang="en-US" altLang="ja-JP" sz="3200" b="1" dirty="0">
                <a:solidFill>
                  <a:schemeClr val="tx1"/>
                </a:solidFill>
              </a:rPr>
              <a:t>Toward the positron sources </a:t>
            </a:r>
          </a:p>
          <a:p>
            <a:r>
              <a:rPr lang="en-US" altLang="ja-JP" sz="3200" b="1" dirty="0">
                <a:solidFill>
                  <a:schemeClr val="tx1"/>
                </a:solidFill>
              </a:rPr>
              <a:t>			 -&gt; increase intensity of gamma rays</a:t>
            </a:r>
            <a:endParaRPr lang="ja-JP" altLang="en-US" sz="3200" b="1" dirty="0">
              <a:solidFill>
                <a:schemeClr val="tx1"/>
              </a:solidFill>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8130" name="Picture 1" descr="image.png"/>
          <p:cNvPicPr>
            <a:picLocks noChangeAspect="1"/>
          </p:cNvPicPr>
          <p:nvPr/>
        </p:nvPicPr>
        <p:blipFill>
          <a:blip r:embed="rId3"/>
          <a:srcRect/>
          <a:stretch>
            <a:fillRect/>
          </a:stretch>
        </p:blipFill>
        <p:spPr bwMode="auto">
          <a:xfrm>
            <a:off x="5357082" y="1226698"/>
            <a:ext cx="4445276" cy="3188363"/>
          </a:xfrm>
          <a:prstGeom prst="rect">
            <a:avLst/>
          </a:prstGeom>
          <a:noFill/>
          <a:ln w="12700">
            <a:noFill/>
            <a:miter lim="0"/>
            <a:headEnd/>
            <a:tailEnd/>
          </a:ln>
        </p:spPr>
      </p:pic>
      <p:pic>
        <p:nvPicPr>
          <p:cNvPr id="48131" name="Picture 2" descr="image.png"/>
          <p:cNvPicPr>
            <a:picLocks noChangeAspect="1"/>
          </p:cNvPicPr>
          <p:nvPr/>
        </p:nvPicPr>
        <p:blipFill>
          <a:blip r:embed="rId4"/>
          <a:srcRect/>
          <a:stretch>
            <a:fillRect/>
          </a:stretch>
        </p:blipFill>
        <p:spPr bwMode="auto">
          <a:xfrm>
            <a:off x="5376333" y="4252317"/>
            <a:ext cx="4405024" cy="3158615"/>
          </a:xfrm>
          <a:prstGeom prst="rect">
            <a:avLst/>
          </a:prstGeom>
          <a:noFill/>
          <a:ln w="12700">
            <a:noFill/>
            <a:miter lim="0"/>
            <a:headEnd/>
            <a:tailEnd/>
          </a:ln>
        </p:spPr>
      </p:pic>
      <p:sp>
        <p:nvSpPr>
          <p:cNvPr id="48132" name="AutoShape 3"/>
          <p:cNvSpPr>
            <a:spLocks/>
          </p:cNvSpPr>
          <p:nvPr/>
        </p:nvSpPr>
        <p:spPr bwMode="auto">
          <a:xfrm>
            <a:off x="516283" y="2112160"/>
            <a:ext cx="4840800" cy="4115823"/>
          </a:xfrm>
          <a:custGeom>
            <a:avLst/>
            <a:gdLst>
              <a:gd name="T0" fmla="*/ 446321874 w 21600"/>
              <a:gd name="T1" fmla="*/ 322714408 h 21600"/>
              <a:gd name="T2" fmla="*/ 446321874 w 21600"/>
              <a:gd name="T3" fmla="*/ 322714408 h 21600"/>
              <a:gd name="T4" fmla="*/ 446321874 w 21600"/>
              <a:gd name="T5" fmla="*/ 322714408 h 21600"/>
              <a:gd name="T6" fmla="*/ 446321874 w 21600"/>
              <a:gd name="T7" fmla="*/ 322714408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noFill/>
          <a:ln w="12700">
            <a:noFill/>
            <a:miter lim="0"/>
            <a:headEnd/>
            <a:tailEnd/>
          </a:ln>
        </p:spPr>
        <p:txBody>
          <a:bodyPr lIns="55997" tIns="55997" rIns="55997" bIns="55997">
            <a:prstTxWarp prst="textNoShape">
              <a:avLst/>
            </a:prstTxWarp>
          </a:bodyPr>
          <a:lstStyle/>
          <a:p>
            <a:pPr defTabSz="1007943"/>
            <a:r>
              <a:rPr lang="ja-JP" altLang="en-US" sz="3100" dirty="0">
                <a:solidFill>
                  <a:schemeClr val="tx1"/>
                </a:solidFill>
                <a:latin typeface="ヒラギノ角ゴ ProN W3" charset="-128"/>
                <a:ea typeface="ヒラギノ角ゴ ProN W3" charset="-128"/>
                <a:cs typeface="ヒラギノ角ゴ ProN W3" charset="-128"/>
                <a:sym typeface="ヒラギノ角ゴ ProN W3" charset="-128"/>
              </a:rPr>
              <a:t>・</a:t>
            </a:r>
            <a:r>
              <a:rPr lang="en-US" altLang="ja-JP" sz="3100" dirty="0">
                <a:solidFill>
                  <a:schemeClr val="tx1"/>
                </a:solidFill>
                <a:latin typeface="ヒラギノ角ゴ ProN W3" charset="-128"/>
                <a:ea typeface="ヒラギノ角ゴ ProN W3" charset="-128"/>
                <a:cs typeface="ヒラギノ角ゴ ProN W3" charset="-128"/>
                <a:sym typeface="ヒラギノ角ゴ ProN W3" charset="-128"/>
              </a:rPr>
              <a:t># of </a:t>
            </a:r>
            <a:r>
              <a:rPr lang="en-US" altLang="ja-JP" sz="3100" dirty="0" err="1">
                <a:solidFill>
                  <a:schemeClr val="tx1"/>
                </a:solidFill>
                <a:latin typeface="Symbol" charset="2"/>
                <a:ea typeface="Symbol" charset="2"/>
                <a:cs typeface="Symbol" charset="2"/>
                <a:sym typeface="Symbol" charset="2"/>
              </a:rPr>
              <a:t>γ</a:t>
            </a:r>
            <a:r>
              <a:rPr lang="en-US" altLang="ja-JP" sz="3100" dirty="0" err="1">
                <a:solidFill>
                  <a:schemeClr val="tx1"/>
                </a:solidFill>
                <a:latin typeface="ヒラギノ角ゴ ProN W3" charset="-128"/>
                <a:ea typeface="ヒラギノ角ゴ ProN W3" charset="-128"/>
                <a:cs typeface="ヒラギノ角ゴ ProN W3" charset="-128"/>
                <a:sym typeface="ヒラギノ角ゴ ProN W3" charset="-128"/>
              </a:rPr>
              <a:t>s</a:t>
            </a:r>
            <a:r>
              <a:rPr lang="en-US" altLang="ja-JP" sz="3100" dirty="0">
                <a:solidFill>
                  <a:schemeClr val="tx1"/>
                </a:solidFill>
                <a:latin typeface="ヒラギノ角ゴ ProN W3" charset="-128"/>
                <a:ea typeface="ヒラギノ角ゴ ProN W3" charset="-128"/>
                <a:cs typeface="ヒラギノ角ゴ ProN W3" charset="-128"/>
                <a:sym typeface="ヒラギノ角ゴ ProN W3" charset="-128"/>
              </a:rPr>
              <a:t> =123.8/train</a:t>
            </a:r>
          </a:p>
          <a:p>
            <a:pPr defTabSz="1007943"/>
            <a:endParaRPr lang="en-US" altLang="ja-JP" sz="3100" dirty="0">
              <a:solidFill>
                <a:schemeClr val="tx1"/>
              </a:solidFill>
              <a:latin typeface="ヒラギノ角ゴ ProN W3" charset="-128"/>
              <a:ea typeface="ヒラギノ角ゴ ProN W3" charset="-128"/>
              <a:cs typeface="ヒラギノ角ゴ ProN W3" charset="-128"/>
              <a:sym typeface="ヒラギノ角ゴ ProN W3" charset="-128"/>
            </a:endParaRPr>
          </a:p>
          <a:p>
            <a:pPr defTabSz="1007943"/>
            <a:endParaRPr lang="en-US" altLang="ja-JP" sz="3100" dirty="0">
              <a:solidFill>
                <a:schemeClr val="tx1"/>
              </a:solidFill>
              <a:latin typeface="ヒラギノ角ゴ ProN W3" charset="-128"/>
              <a:ea typeface="ヒラギノ角ゴ ProN W3" charset="-128"/>
              <a:cs typeface="ヒラギノ角ゴ ProN W3" charset="-128"/>
              <a:sym typeface="ヒラギノ角ゴ ProN W3" charset="-128"/>
            </a:endParaRPr>
          </a:p>
          <a:p>
            <a:pPr defTabSz="1007943"/>
            <a:endParaRPr lang="en-US" altLang="ja-JP" sz="3100" dirty="0">
              <a:solidFill>
                <a:schemeClr val="tx1"/>
              </a:solidFill>
              <a:latin typeface="ヒラギノ角ゴ ProN W3" charset="-128"/>
              <a:ea typeface="ヒラギノ角ゴ ProN W3" charset="-128"/>
              <a:cs typeface="ヒラギノ角ゴ ProN W3" charset="-128"/>
              <a:sym typeface="ヒラギノ角ゴ ProN W3" charset="-128"/>
            </a:endParaRPr>
          </a:p>
          <a:p>
            <a:pPr defTabSz="1007943">
              <a:buSzPct val="100000"/>
              <a:buFont typeface="ArialMT" charset="0"/>
              <a:buChar char="•"/>
            </a:pPr>
            <a:r>
              <a:rPr lang="en-US" altLang="ja-JP" sz="3100" dirty="0">
                <a:solidFill>
                  <a:schemeClr val="tx1"/>
                </a:solidFill>
                <a:latin typeface="ヒラギノ角ゴ ProN W3" charset="-128"/>
                <a:ea typeface="ヒラギノ角ゴ ProN W3" charset="-128"/>
                <a:cs typeface="ヒラギノ角ゴ ProN W3" charset="-128"/>
                <a:sym typeface="ヒラギノ角ゴ ProN W3" charset="-128"/>
              </a:rPr>
              <a:t>confirmed stable photons from each bunch</a:t>
            </a:r>
            <a:endParaRPr lang="en-US" altLang="ja-JP" dirty="0">
              <a:solidFill>
                <a:schemeClr val="tx1"/>
              </a:solidFill>
            </a:endParaRPr>
          </a:p>
        </p:txBody>
      </p:sp>
      <p:sp>
        <p:nvSpPr>
          <p:cNvPr id="48133" name="AutoShape 4"/>
          <p:cNvSpPr>
            <a:spLocks/>
          </p:cNvSpPr>
          <p:nvPr/>
        </p:nvSpPr>
        <p:spPr bwMode="auto">
          <a:xfrm>
            <a:off x="119007" y="80497"/>
            <a:ext cx="2612913" cy="549476"/>
          </a:xfrm>
          <a:custGeom>
            <a:avLst/>
            <a:gdLst>
              <a:gd name="T0" fmla="*/ 130035975 w 21600"/>
              <a:gd name="T1" fmla="*/ 5751801 h 21600"/>
              <a:gd name="T2" fmla="*/ 130035975 w 21600"/>
              <a:gd name="T3" fmla="*/ 5751801 h 21600"/>
              <a:gd name="T4" fmla="*/ 130035975 w 21600"/>
              <a:gd name="T5" fmla="*/ 5751801 h 21600"/>
              <a:gd name="T6" fmla="*/ 130035975 w 21600"/>
              <a:gd name="T7" fmla="*/ 5751801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noFill/>
          <a:ln w="12700">
            <a:noFill/>
            <a:miter lim="0"/>
            <a:headEnd/>
            <a:tailEnd/>
          </a:ln>
        </p:spPr>
        <p:txBody>
          <a:bodyPr lIns="55997" tIns="55997" rIns="55997" bIns="55997">
            <a:prstTxWarp prst="textNoShape">
              <a:avLst/>
            </a:prstTxWarp>
          </a:bodyPr>
          <a:lstStyle/>
          <a:p>
            <a:pPr defTabSz="493472"/>
            <a:r>
              <a:rPr lang="en-US" altLang="ja-JP" sz="2900" dirty="0">
                <a:solidFill>
                  <a:schemeClr val="tx1"/>
                </a:solidFill>
                <a:ea typeface="Arial" charset="0"/>
                <a:cs typeface="Arial" charset="0"/>
                <a:sym typeface="Arial" charset="0"/>
              </a:rPr>
              <a:t>5bunches/train</a:t>
            </a:r>
            <a:endParaRPr lang="en-US" altLang="ja-JP" dirty="0">
              <a:solidFill>
                <a:schemeClr val="tx1"/>
              </a:solidFill>
            </a:endParaRPr>
          </a:p>
        </p:txBody>
      </p:sp>
      <p:sp>
        <p:nvSpPr>
          <p:cNvPr id="48134" name="AutoShape 5"/>
          <p:cNvSpPr>
            <a:spLocks/>
          </p:cNvSpPr>
          <p:nvPr/>
        </p:nvSpPr>
        <p:spPr bwMode="auto">
          <a:xfrm>
            <a:off x="778799" y="1244197"/>
            <a:ext cx="432276" cy="216991"/>
          </a:xfrm>
          <a:custGeom>
            <a:avLst/>
            <a:gdLst>
              <a:gd name="T0" fmla="*/ 3559070 w 21600"/>
              <a:gd name="T1" fmla="*/ 896989 h 21600"/>
              <a:gd name="T2" fmla="*/ 3559070 w 21600"/>
              <a:gd name="T3" fmla="*/ 896989 h 21600"/>
              <a:gd name="T4" fmla="*/ 3559070 w 21600"/>
              <a:gd name="T5" fmla="*/ 896989 h 21600"/>
              <a:gd name="T6" fmla="*/ 3559070 w 21600"/>
              <a:gd name="T7" fmla="*/ 896989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0800" y="0"/>
                </a:moveTo>
                <a:lnTo>
                  <a:pt x="10800" y="0"/>
                </a:ln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lose/>
              </a:path>
            </a:pathLst>
          </a:custGeom>
          <a:solidFill>
            <a:srgbClr val="FF0000"/>
          </a:solidFill>
          <a:ln w="9525">
            <a:solidFill>
              <a:srgbClr val="000000"/>
            </a:solidFill>
            <a:round/>
            <a:headEnd/>
            <a:tailEnd/>
          </a:ln>
        </p:spPr>
        <p:txBody>
          <a:bodyPr lIns="0" tIns="0" rIns="0" bIns="0">
            <a:prstTxWarp prst="textNoShape">
              <a:avLst/>
            </a:prstTxWarp>
          </a:bodyPr>
          <a:lstStyle/>
          <a:p>
            <a:pPr defTabSz="495223">
              <a:lnSpc>
                <a:spcPct val="90000"/>
              </a:lnSpc>
            </a:pPr>
            <a:endParaRPr lang="ja-JP" altLang="en-US" sz="2600" dirty="0">
              <a:solidFill>
                <a:srgbClr val="FFFFFF"/>
              </a:solidFill>
              <a:ea typeface="Arial" charset="0"/>
              <a:cs typeface="Arial" charset="0"/>
              <a:sym typeface="Arial" charset="0"/>
            </a:endParaRPr>
          </a:p>
        </p:txBody>
      </p:sp>
      <p:sp>
        <p:nvSpPr>
          <p:cNvPr id="48135" name="AutoShape 6"/>
          <p:cNvSpPr>
            <a:spLocks/>
          </p:cNvSpPr>
          <p:nvPr/>
        </p:nvSpPr>
        <p:spPr bwMode="auto">
          <a:xfrm>
            <a:off x="1610101" y="1244197"/>
            <a:ext cx="432277" cy="216991"/>
          </a:xfrm>
          <a:custGeom>
            <a:avLst/>
            <a:gdLst>
              <a:gd name="T0" fmla="*/ 3559097 w 21600"/>
              <a:gd name="T1" fmla="*/ 896989 h 21600"/>
              <a:gd name="T2" fmla="*/ 3559097 w 21600"/>
              <a:gd name="T3" fmla="*/ 896989 h 21600"/>
              <a:gd name="T4" fmla="*/ 3559097 w 21600"/>
              <a:gd name="T5" fmla="*/ 896989 h 21600"/>
              <a:gd name="T6" fmla="*/ 3559097 w 21600"/>
              <a:gd name="T7" fmla="*/ 896989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0800" y="0"/>
                </a:moveTo>
                <a:lnTo>
                  <a:pt x="10800" y="0"/>
                </a:ln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lose/>
              </a:path>
            </a:pathLst>
          </a:custGeom>
          <a:solidFill>
            <a:srgbClr val="FF0000"/>
          </a:solidFill>
          <a:ln w="9525">
            <a:solidFill>
              <a:srgbClr val="000000"/>
            </a:solidFill>
            <a:round/>
            <a:headEnd/>
            <a:tailEnd/>
          </a:ln>
        </p:spPr>
        <p:txBody>
          <a:bodyPr lIns="0" tIns="0" rIns="0" bIns="0">
            <a:prstTxWarp prst="textNoShape">
              <a:avLst/>
            </a:prstTxWarp>
          </a:bodyPr>
          <a:lstStyle/>
          <a:p>
            <a:pPr defTabSz="495223">
              <a:lnSpc>
                <a:spcPct val="90000"/>
              </a:lnSpc>
            </a:pPr>
            <a:endParaRPr lang="ja-JP" altLang="en-US" sz="2600" dirty="0">
              <a:solidFill>
                <a:srgbClr val="FFFFFF"/>
              </a:solidFill>
              <a:ea typeface="Arial" charset="0"/>
              <a:cs typeface="Arial" charset="0"/>
              <a:sym typeface="Arial" charset="0"/>
            </a:endParaRPr>
          </a:p>
        </p:txBody>
      </p:sp>
      <p:sp>
        <p:nvSpPr>
          <p:cNvPr id="48136" name="AutoShape 7"/>
          <p:cNvSpPr>
            <a:spLocks/>
          </p:cNvSpPr>
          <p:nvPr/>
        </p:nvSpPr>
        <p:spPr bwMode="auto">
          <a:xfrm>
            <a:off x="2441402" y="1244197"/>
            <a:ext cx="432276" cy="216991"/>
          </a:xfrm>
          <a:custGeom>
            <a:avLst/>
            <a:gdLst>
              <a:gd name="T0" fmla="*/ 3559070 w 21600"/>
              <a:gd name="T1" fmla="*/ 896989 h 21600"/>
              <a:gd name="T2" fmla="*/ 3559070 w 21600"/>
              <a:gd name="T3" fmla="*/ 896989 h 21600"/>
              <a:gd name="T4" fmla="*/ 3559070 w 21600"/>
              <a:gd name="T5" fmla="*/ 896989 h 21600"/>
              <a:gd name="T6" fmla="*/ 3559070 w 21600"/>
              <a:gd name="T7" fmla="*/ 896989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0800" y="0"/>
                </a:moveTo>
                <a:lnTo>
                  <a:pt x="10800" y="0"/>
                </a:ln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lose/>
              </a:path>
            </a:pathLst>
          </a:custGeom>
          <a:solidFill>
            <a:srgbClr val="FF0000"/>
          </a:solidFill>
          <a:ln w="9525">
            <a:solidFill>
              <a:srgbClr val="000000"/>
            </a:solidFill>
            <a:round/>
            <a:headEnd/>
            <a:tailEnd/>
          </a:ln>
        </p:spPr>
        <p:txBody>
          <a:bodyPr lIns="0" tIns="0" rIns="0" bIns="0">
            <a:prstTxWarp prst="textNoShape">
              <a:avLst/>
            </a:prstTxWarp>
          </a:bodyPr>
          <a:lstStyle/>
          <a:p>
            <a:pPr defTabSz="495223">
              <a:lnSpc>
                <a:spcPct val="90000"/>
              </a:lnSpc>
            </a:pPr>
            <a:endParaRPr lang="ja-JP" altLang="en-US" sz="2600" dirty="0">
              <a:solidFill>
                <a:srgbClr val="FFFFFF"/>
              </a:solidFill>
              <a:ea typeface="Arial" charset="0"/>
              <a:cs typeface="Arial" charset="0"/>
              <a:sym typeface="Arial" charset="0"/>
            </a:endParaRPr>
          </a:p>
        </p:txBody>
      </p:sp>
      <p:sp>
        <p:nvSpPr>
          <p:cNvPr id="48137" name="AutoShape 8"/>
          <p:cNvSpPr>
            <a:spLocks/>
          </p:cNvSpPr>
          <p:nvPr/>
        </p:nvSpPr>
        <p:spPr bwMode="auto">
          <a:xfrm>
            <a:off x="3272704" y="1244197"/>
            <a:ext cx="432277" cy="216991"/>
          </a:xfrm>
          <a:custGeom>
            <a:avLst/>
            <a:gdLst>
              <a:gd name="T0" fmla="*/ 3559097 w 21600"/>
              <a:gd name="T1" fmla="*/ 896989 h 21600"/>
              <a:gd name="T2" fmla="*/ 3559097 w 21600"/>
              <a:gd name="T3" fmla="*/ 896989 h 21600"/>
              <a:gd name="T4" fmla="*/ 3559097 w 21600"/>
              <a:gd name="T5" fmla="*/ 896989 h 21600"/>
              <a:gd name="T6" fmla="*/ 3559097 w 21600"/>
              <a:gd name="T7" fmla="*/ 896989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0800" y="0"/>
                </a:moveTo>
                <a:lnTo>
                  <a:pt x="10800" y="0"/>
                </a:ln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lose/>
              </a:path>
            </a:pathLst>
          </a:custGeom>
          <a:solidFill>
            <a:srgbClr val="FF0000"/>
          </a:solidFill>
          <a:ln w="9525">
            <a:solidFill>
              <a:srgbClr val="000000"/>
            </a:solidFill>
            <a:round/>
            <a:headEnd/>
            <a:tailEnd/>
          </a:ln>
        </p:spPr>
        <p:txBody>
          <a:bodyPr lIns="0" tIns="0" rIns="0" bIns="0">
            <a:prstTxWarp prst="textNoShape">
              <a:avLst/>
            </a:prstTxWarp>
          </a:bodyPr>
          <a:lstStyle/>
          <a:p>
            <a:pPr defTabSz="495223">
              <a:lnSpc>
                <a:spcPct val="90000"/>
              </a:lnSpc>
            </a:pPr>
            <a:endParaRPr lang="ja-JP" altLang="en-US" sz="2600" dirty="0">
              <a:solidFill>
                <a:srgbClr val="FFFFFF"/>
              </a:solidFill>
              <a:ea typeface="Arial" charset="0"/>
              <a:cs typeface="Arial" charset="0"/>
              <a:sym typeface="Arial" charset="0"/>
            </a:endParaRPr>
          </a:p>
        </p:txBody>
      </p:sp>
      <p:sp>
        <p:nvSpPr>
          <p:cNvPr id="48138" name="AutoShape 9"/>
          <p:cNvSpPr>
            <a:spLocks/>
          </p:cNvSpPr>
          <p:nvPr/>
        </p:nvSpPr>
        <p:spPr bwMode="auto">
          <a:xfrm>
            <a:off x="4104005" y="1244197"/>
            <a:ext cx="432276" cy="216991"/>
          </a:xfrm>
          <a:custGeom>
            <a:avLst/>
            <a:gdLst>
              <a:gd name="T0" fmla="*/ 3559070 w 21600"/>
              <a:gd name="T1" fmla="*/ 896989 h 21600"/>
              <a:gd name="T2" fmla="*/ 3559070 w 21600"/>
              <a:gd name="T3" fmla="*/ 896989 h 21600"/>
              <a:gd name="T4" fmla="*/ 3559070 w 21600"/>
              <a:gd name="T5" fmla="*/ 896989 h 21600"/>
              <a:gd name="T6" fmla="*/ 3559070 w 21600"/>
              <a:gd name="T7" fmla="*/ 896989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0800" y="0"/>
                </a:moveTo>
                <a:lnTo>
                  <a:pt x="10800" y="0"/>
                </a:ln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lose/>
              </a:path>
            </a:pathLst>
          </a:custGeom>
          <a:solidFill>
            <a:srgbClr val="FF0000"/>
          </a:solidFill>
          <a:ln w="9525">
            <a:solidFill>
              <a:srgbClr val="000000"/>
            </a:solidFill>
            <a:round/>
            <a:headEnd/>
            <a:tailEnd/>
          </a:ln>
        </p:spPr>
        <p:txBody>
          <a:bodyPr lIns="0" tIns="0" rIns="0" bIns="0">
            <a:prstTxWarp prst="textNoShape">
              <a:avLst/>
            </a:prstTxWarp>
          </a:bodyPr>
          <a:lstStyle/>
          <a:p>
            <a:pPr defTabSz="495223">
              <a:lnSpc>
                <a:spcPct val="90000"/>
              </a:lnSpc>
            </a:pPr>
            <a:endParaRPr lang="ja-JP" altLang="en-US" sz="2600" dirty="0">
              <a:solidFill>
                <a:srgbClr val="FFFFFF"/>
              </a:solidFill>
              <a:ea typeface="Arial" charset="0"/>
              <a:cs typeface="Arial" charset="0"/>
              <a:sym typeface="Arial" charset="0"/>
            </a:endParaRPr>
          </a:p>
        </p:txBody>
      </p:sp>
      <p:grpSp>
        <p:nvGrpSpPr>
          <p:cNvPr id="2" name="Group 10"/>
          <p:cNvGrpSpPr>
            <a:grpSpLocks/>
          </p:cNvGrpSpPr>
          <p:nvPr/>
        </p:nvGrpSpPr>
        <p:grpSpPr bwMode="auto">
          <a:xfrm>
            <a:off x="4072503" y="257240"/>
            <a:ext cx="3671728" cy="1240696"/>
            <a:chOff x="0" y="0"/>
            <a:chExt cx="263" cy="89"/>
          </a:xfrm>
        </p:grpSpPr>
        <p:sp>
          <p:nvSpPr>
            <p:cNvPr id="48152" name="AutoShape 11"/>
            <p:cNvSpPr>
              <a:spLocks/>
            </p:cNvSpPr>
            <p:nvPr/>
          </p:nvSpPr>
          <p:spPr bwMode="auto">
            <a:xfrm rot="-957475">
              <a:off x="1" y="69"/>
              <a:ext cx="32" cy="1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0800" y="0"/>
                  </a:moveTo>
                  <a:lnTo>
                    <a:pt x="10800" y="0"/>
                  </a:lnTo>
                  <a:cubicBezTo>
                    <a:pt x="4835" y="0"/>
                    <a:pt x="0" y="4835"/>
                    <a:pt x="0" y="10799"/>
                  </a:cubicBezTo>
                  <a:cubicBezTo>
                    <a:pt x="0" y="16764"/>
                    <a:pt x="4835" y="21600"/>
                    <a:pt x="10800" y="21600"/>
                  </a:cubicBezTo>
                  <a:cubicBezTo>
                    <a:pt x="16764" y="21600"/>
                    <a:pt x="21600" y="16764"/>
                    <a:pt x="21600" y="10799"/>
                  </a:cubicBezTo>
                  <a:cubicBezTo>
                    <a:pt x="21600" y="4835"/>
                    <a:pt x="16764" y="0"/>
                    <a:pt x="10800" y="0"/>
                  </a:cubicBezTo>
                  <a:close/>
                </a:path>
              </a:pathLst>
            </a:custGeom>
            <a:solidFill>
              <a:srgbClr val="FFC000"/>
            </a:solidFill>
            <a:ln w="9525">
              <a:solidFill>
                <a:srgbClr val="000000"/>
              </a:solidFill>
              <a:round/>
              <a:headEnd/>
              <a:tailEnd/>
            </a:ln>
          </p:spPr>
          <p:txBody>
            <a:bodyPr lIns="0" tIns="0" rIns="0" bIns="0">
              <a:prstTxWarp prst="textNoShape">
                <a:avLst/>
              </a:prstTxWarp>
            </a:bodyPr>
            <a:lstStyle/>
            <a:p>
              <a:pPr defTabSz="495223">
                <a:lnSpc>
                  <a:spcPct val="90000"/>
                </a:lnSpc>
              </a:pPr>
              <a:endParaRPr lang="ja-JP" altLang="en-US" sz="2600" dirty="0">
                <a:solidFill>
                  <a:srgbClr val="FFFFFF"/>
                </a:solidFill>
                <a:ea typeface="Arial" charset="0"/>
                <a:cs typeface="Arial" charset="0"/>
                <a:sym typeface="Arial" charset="0"/>
              </a:endParaRPr>
            </a:p>
          </p:txBody>
        </p:sp>
        <p:sp>
          <p:nvSpPr>
            <p:cNvPr id="48153" name="AutoShape 12"/>
            <p:cNvSpPr>
              <a:spLocks/>
            </p:cNvSpPr>
            <p:nvPr/>
          </p:nvSpPr>
          <p:spPr bwMode="auto">
            <a:xfrm rot="-957475">
              <a:off x="58" y="52"/>
              <a:ext cx="32" cy="17"/>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0800" y="0"/>
                  </a:moveTo>
                  <a:lnTo>
                    <a:pt x="10800" y="0"/>
                  </a:lnTo>
                  <a:cubicBezTo>
                    <a:pt x="4835" y="0"/>
                    <a:pt x="0" y="4835"/>
                    <a:pt x="0" y="10799"/>
                  </a:cubicBezTo>
                  <a:cubicBezTo>
                    <a:pt x="0" y="16764"/>
                    <a:pt x="4835" y="21600"/>
                    <a:pt x="10800" y="21600"/>
                  </a:cubicBezTo>
                  <a:cubicBezTo>
                    <a:pt x="16764" y="21600"/>
                    <a:pt x="21600" y="16764"/>
                    <a:pt x="21600" y="10799"/>
                  </a:cubicBezTo>
                  <a:cubicBezTo>
                    <a:pt x="21600" y="4835"/>
                    <a:pt x="16764" y="0"/>
                    <a:pt x="10800" y="0"/>
                  </a:cubicBezTo>
                  <a:close/>
                </a:path>
              </a:pathLst>
            </a:custGeom>
            <a:solidFill>
              <a:srgbClr val="FFC000"/>
            </a:solidFill>
            <a:ln w="9525">
              <a:solidFill>
                <a:srgbClr val="000000"/>
              </a:solidFill>
              <a:round/>
              <a:headEnd/>
              <a:tailEnd/>
            </a:ln>
          </p:spPr>
          <p:txBody>
            <a:bodyPr lIns="0" tIns="0" rIns="0" bIns="0">
              <a:prstTxWarp prst="textNoShape">
                <a:avLst/>
              </a:prstTxWarp>
            </a:bodyPr>
            <a:lstStyle/>
            <a:p>
              <a:pPr defTabSz="495223">
                <a:lnSpc>
                  <a:spcPct val="90000"/>
                </a:lnSpc>
              </a:pPr>
              <a:endParaRPr lang="ja-JP" altLang="en-US" sz="2600" dirty="0">
                <a:solidFill>
                  <a:srgbClr val="FFFFFF"/>
                </a:solidFill>
                <a:ea typeface="Arial" charset="0"/>
                <a:cs typeface="Arial" charset="0"/>
                <a:sym typeface="Arial" charset="0"/>
              </a:endParaRPr>
            </a:p>
          </p:txBody>
        </p:sp>
        <p:sp>
          <p:nvSpPr>
            <p:cNvPr id="48154" name="AutoShape 13"/>
            <p:cNvSpPr>
              <a:spLocks/>
            </p:cNvSpPr>
            <p:nvPr/>
          </p:nvSpPr>
          <p:spPr bwMode="auto">
            <a:xfrm rot="-957475">
              <a:off x="115" y="36"/>
              <a:ext cx="32" cy="17"/>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0800" y="0"/>
                  </a:moveTo>
                  <a:lnTo>
                    <a:pt x="10800" y="0"/>
                  </a:lnTo>
                  <a:cubicBezTo>
                    <a:pt x="4835" y="0"/>
                    <a:pt x="0" y="4835"/>
                    <a:pt x="0" y="10799"/>
                  </a:cubicBezTo>
                  <a:cubicBezTo>
                    <a:pt x="0" y="16764"/>
                    <a:pt x="4835" y="21600"/>
                    <a:pt x="10800" y="21600"/>
                  </a:cubicBezTo>
                  <a:cubicBezTo>
                    <a:pt x="16764" y="21600"/>
                    <a:pt x="21600" y="16764"/>
                    <a:pt x="21600" y="10799"/>
                  </a:cubicBezTo>
                  <a:cubicBezTo>
                    <a:pt x="21600" y="4835"/>
                    <a:pt x="16764" y="0"/>
                    <a:pt x="10800" y="0"/>
                  </a:cubicBezTo>
                  <a:close/>
                </a:path>
              </a:pathLst>
            </a:custGeom>
            <a:solidFill>
              <a:srgbClr val="FFC000"/>
            </a:solidFill>
            <a:ln w="9525">
              <a:solidFill>
                <a:srgbClr val="000000"/>
              </a:solidFill>
              <a:round/>
              <a:headEnd/>
              <a:tailEnd/>
            </a:ln>
          </p:spPr>
          <p:txBody>
            <a:bodyPr lIns="0" tIns="0" rIns="0" bIns="0">
              <a:prstTxWarp prst="textNoShape">
                <a:avLst/>
              </a:prstTxWarp>
            </a:bodyPr>
            <a:lstStyle/>
            <a:p>
              <a:pPr defTabSz="495223">
                <a:lnSpc>
                  <a:spcPct val="90000"/>
                </a:lnSpc>
              </a:pPr>
              <a:endParaRPr lang="ja-JP" altLang="en-US" sz="2600" dirty="0">
                <a:solidFill>
                  <a:srgbClr val="FFFFFF"/>
                </a:solidFill>
                <a:ea typeface="Arial" charset="0"/>
                <a:cs typeface="Arial" charset="0"/>
                <a:sym typeface="Arial" charset="0"/>
              </a:endParaRPr>
            </a:p>
          </p:txBody>
        </p:sp>
        <p:sp>
          <p:nvSpPr>
            <p:cNvPr id="48155" name="AutoShape 14"/>
            <p:cNvSpPr>
              <a:spLocks/>
            </p:cNvSpPr>
            <p:nvPr/>
          </p:nvSpPr>
          <p:spPr bwMode="auto">
            <a:xfrm rot="-957475">
              <a:off x="172" y="20"/>
              <a:ext cx="32" cy="16"/>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0800" y="0"/>
                  </a:moveTo>
                  <a:lnTo>
                    <a:pt x="10800" y="0"/>
                  </a:lnTo>
                  <a:cubicBezTo>
                    <a:pt x="4835" y="0"/>
                    <a:pt x="0" y="4835"/>
                    <a:pt x="0" y="10799"/>
                  </a:cubicBezTo>
                  <a:cubicBezTo>
                    <a:pt x="0" y="16764"/>
                    <a:pt x="4835" y="21600"/>
                    <a:pt x="10800" y="21600"/>
                  </a:cubicBezTo>
                  <a:cubicBezTo>
                    <a:pt x="16764" y="21600"/>
                    <a:pt x="21600" y="16764"/>
                    <a:pt x="21600" y="10799"/>
                  </a:cubicBezTo>
                  <a:cubicBezTo>
                    <a:pt x="21600" y="4835"/>
                    <a:pt x="16764" y="0"/>
                    <a:pt x="10800" y="0"/>
                  </a:cubicBezTo>
                  <a:close/>
                </a:path>
              </a:pathLst>
            </a:custGeom>
            <a:solidFill>
              <a:srgbClr val="FFC000"/>
            </a:solidFill>
            <a:ln w="9525">
              <a:solidFill>
                <a:srgbClr val="000000"/>
              </a:solidFill>
              <a:round/>
              <a:headEnd/>
              <a:tailEnd/>
            </a:ln>
          </p:spPr>
          <p:txBody>
            <a:bodyPr lIns="0" tIns="0" rIns="0" bIns="0">
              <a:prstTxWarp prst="textNoShape">
                <a:avLst/>
              </a:prstTxWarp>
            </a:bodyPr>
            <a:lstStyle/>
            <a:p>
              <a:pPr defTabSz="495223">
                <a:lnSpc>
                  <a:spcPct val="90000"/>
                </a:lnSpc>
              </a:pPr>
              <a:endParaRPr lang="ja-JP" altLang="en-US" sz="2600" dirty="0">
                <a:solidFill>
                  <a:srgbClr val="FFFFFF"/>
                </a:solidFill>
                <a:ea typeface="Arial" charset="0"/>
                <a:cs typeface="Arial" charset="0"/>
                <a:sym typeface="Arial" charset="0"/>
              </a:endParaRPr>
            </a:p>
          </p:txBody>
        </p:sp>
        <p:sp>
          <p:nvSpPr>
            <p:cNvPr id="48156" name="AutoShape 15"/>
            <p:cNvSpPr>
              <a:spLocks/>
            </p:cNvSpPr>
            <p:nvPr/>
          </p:nvSpPr>
          <p:spPr bwMode="auto">
            <a:xfrm rot="-957475">
              <a:off x="229" y="3"/>
              <a:ext cx="32" cy="17"/>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0800" y="0"/>
                  </a:moveTo>
                  <a:lnTo>
                    <a:pt x="10800" y="0"/>
                  </a:lnTo>
                  <a:cubicBezTo>
                    <a:pt x="4835" y="0"/>
                    <a:pt x="0" y="4835"/>
                    <a:pt x="0" y="10799"/>
                  </a:cubicBezTo>
                  <a:cubicBezTo>
                    <a:pt x="0" y="16764"/>
                    <a:pt x="4835" y="21600"/>
                    <a:pt x="10800" y="21600"/>
                  </a:cubicBezTo>
                  <a:cubicBezTo>
                    <a:pt x="16764" y="21600"/>
                    <a:pt x="21600" y="16764"/>
                    <a:pt x="21600" y="10799"/>
                  </a:cubicBezTo>
                  <a:cubicBezTo>
                    <a:pt x="21600" y="4835"/>
                    <a:pt x="16764" y="0"/>
                    <a:pt x="10800" y="0"/>
                  </a:cubicBezTo>
                  <a:close/>
                </a:path>
              </a:pathLst>
            </a:custGeom>
            <a:solidFill>
              <a:srgbClr val="FFC000"/>
            </a:solidFill>
            <a:ln w="9525">
              <a:solidFill>
                <a:srgbClr val="000000"/>
              </a:solidFill>
              <a:round/>
              <a:headEnd/>
              <a:tailEnd/>
            </a:ln>
          </p:spPr>
          <p:txBody>
            <a:bodyPr lIns="0" tIns="0" rIns="0" bIns="0">
              <a:prstTxWarp prst="textNoShape">
                <a:avLst/>
              </a:prstTxWarp>
            </a:bodyPr>
            <a:lstStyle/>
            <a:p>
              <a:pPr defTabSz="495223">
                <a:lnSpc>
                  <a:spcPct val="90000"/>
                </a:lnSpc>
              </a:pPr>
              <a:endParaRPr lang="ja-JP" altLang="en-US" sz="2600" dirty="0">
                <a:solidFill>
                  <a:srgbClr val="FFFFFF"/>
                </a:solidFill>
                <a:ea typeface="Arial" charset="0"/>
                <a:cs typeface="Arial" charset="0"/>
                <a:sym typeface="Arial" charset="0"/>
              </a:endParaRPr>
            </a:p>
          </p:txBody>
        </p:sp>
      </p:grpSp>
      <p:sp>
        <p:nvSpPr>
          <p:cNvPr id="48140" name="AutoShape 16"/>
          <p:cNvSpPr>
            <a:spLocks/>
          </p:cNvSpPr>
          <p:nvPr/>
        </p:nvSpPr>
        <p:spPr bwMode="auto">
          <a:xfrm>
            <a:off x="5015812" y="1261696"/>
            <a:ext cx="432277" cy="216991"/>
          </a:xfrm>
          <a:custGeom>
            <a:avLst/>
            <a:gdLst>
              <a:gd name="T0" fmla="*/ 3559097 w 21600"/>
              <a:gd name="T1" fmla="*/ 896989 h 21600"/>
              <a:gd name="T2" fmla="*/ 3559097 w 21600"/>
              <a:gd name="T3" fmla="*/ 896989 h 21600"/>
              <a:gd name="T4" fmla="*/ 3559097 w 21600"/>
              <a:gd name="T5" fmla="*/ 896989 h 21600"/>
              <a:gd name="T6" fmla="*/ 3559097 w 21600"/>
              <a:gd name="T7" fmla="*/ 896989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0800" y="0"/>
                </a:moveTo>
                <a:lnTo>
                  <a:pt x="10800" y="0"/>
                </a:ln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lose/>
              </a:path>
            </a:pathLst>
          </a:custGeom>
          <a:solidFill>
            <a:srgbClr val="00B0F0"/>
          </a:solidFill>
          <a:ln w="9525">
            <a:solidFill>
              <a:srgbClr val="000000"/>
            </a:solidFill>
            <a:round/>
            <a:headEnd/>
            <a:tailEnd/>
          </a:ln>
        </p:spPr>
        <p:txBody>
          <a:bodyPr lIns="0" tIns="0" rIns="0" bIns="0">
            <a:prstTxWarp prst="textNoShape">
              <a:avLst/>
            </a:prstTxWarp>
          </a:bodyPr>
          <a:lstStyle/>
          <a:p>
            <a:pPr defTabSz="495223">
              <a:lnSpc>
                <a:spcPct val="90000"/>
              </a:lnSpc>
            </a:pPr>
            <a:endParaRPr lang="ja-JP" altLang="en-US" sz="2600" dirty="0">
              <a:solidFill>
                <a:srgbClr val="FFFFFF"/>
              </a:solidFill>
              <a:ea typeface="Arial" charset="0"/>
              <a:cs typeface="Arial" charset="0"/>
              <a:sym typeface="Arial" charset="0"/>
            </a:endParaRPr>
          </a:p>
        </p:txBody>
      </p:sp>
      <p:sp>
        <p:nvSpPr>
          <p:cNvPr id="48141" name="AutoShape 17"/>
          <p:cNvSpPr>
            <a:spLocks/>
          </p:cNvSpPr>
          <p:nvPr/>
        </p:nvSpPr>
        <p:spPr bwMode="auto">
          <a:xfrm>
            <a:off x="5847113" y="1261696"/>
            <a:ext cx="432276" cy="216991"/>
          </a:xfrm>
          <a:custGeom>
            <a:avLst/>
            <a:gdLst>
              <a:gd name="T0" fmla="*/ 3559070 w 21600"/>
              <a:gd name="T1" fmla="*/ 896989 h 21600"/>
              <a:gd name="T2" fmla="*/ 3559070 w 21600"/>
              <a:gd name="T3" fmla="*/ 896989 h 21600"/>
              <a:gd name="T4" fmla="*/ 3559070 w 21600"/>
              <a:gd name="T5" fmla="*/ 896989 h 21600"/>
              <a:gd name="T6" fmla="*/ 3559070 w 21600"/>
              <a:gd name="T7" fmla="*/ 896989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0800" y="0"/>
                </a:moveTo>
                <a:lnTo>
                  <a:pt x="10800" y="0"/>
                </a:ln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lose/>
              </a:path>
            </a:pathLst>
          </a:custGeom>
          <a:solidFill>
            <a:srgbClr val="00B0F0"/>
          </a:solidFill>
          <a:ln w="9525">
            <a:solidFill>
              <a:srgbClr val="000000"/>
            </a:solidFill>
            <a:round/>
            <a:headEnd/>
            <a:tailEnd/>
          </a:ln>
        </p:spPr>
        <p:txBody>
          <a:bodyPr lIns="0" tIns="0" rIns="0" bIns="0">
            <a:prstTxWarp prst="textNoShape">
              <a:avLst/>
            </a:prstTxWarp>
          </a:bodyPr>
          <a:lstStyle/>
          <a:p>
            <a:pPr defTabSz="495223">
              <a:lnSpc>
                <a:spcPct val="90000"/>
              </a:lnSpc>
            </a:pPr>
            <a:endParaRPr lang="ja-JP" altLang="en-US" sz="2600" dirty="0">
              <a:solidFill>
                <a:srgbClr val="FFFFFF"/>
              </a:solidFill>
              <a:ea typeface="Arial" charset="0"/>
              <a:cs typeface="Arial" charset="0"/>
              <a:sym typeface="Arial" charset="0"/>
            </a:endParaRPr>
          </a:p>
        </p:txBody>
      </p:sp>
      <p:sp>
        <p:nvSpPr>
          <p:cNvPr id="48142" name="AutoShape 18"/>
          <p:cNvSpPr>
            <a:spLocks/>
          </p:cNvSpPr>
          <p:nvPr/>
        </p:nvSpPr>
        <p:spPr bwMode="auto">
          <a:xfrm>
            <a:off x="6678415" y="1261696"/>
            <a:ext cx="432277" cy="216991"/>
          </a:xfrm>
          <a:custGeom>
            <a:avLst/>
            <a:gdLst>
              <a:gd name="T0" fmla="*/ 3559097 w 21600"/>
              <a:gd name="T1" fmla="*/ 896989 h 21600"/>
              <a:gd name="T2" fmla="*/ 3559097 w 21600"/>
              <a:gd name="T3" fmla="*/ 896989 h 21600"/>
              <a:gd name="T4" fmla="*/ 3559097 w 21600"/>
              <a:gd name="T5" fmla="*/ 896989 h 21600"/>
              <a:gd name="T6" fmla="*/ 3559097 w 21600"/>
              <a:gd name="T7" fmla="*/ 896989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0800" y="0"/>
                </a:moveTo>
                <a:lnTo>
                  <a:pt x="10800" y="0"/>
                </a:ln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lose/>
              </a:path>
            </a:pathLst>
          </a:custGeom>
          <a:solidFill>
            <a:srgbClr val="00B0F0"/>
          </a:solidFill>
          <a:ln w="9525">
            <a:solidFill>
              <a:srgbClr val="000000"/>
            </a:solidFill>
            <a:round/>
            <a:headEnd/>
            <a:tailEnd/>
          </a:ln>
        </p:spPr>
        <p:txBody>
          <a:bodyPr lIns="0" tIns="0" rIns="0" bIns="0">
            <a:prstTxWarp prst="textNoShape">
              <a:avLst/>
            </a:prstTxWarp>
          </a:bodyPr>
          <a:lstStyle/>
          <a:p>
            <a:pPr defTabSz="495223">
              <a:lnSpc>
                <a:spcPct val="90000"/>
              </a:lnSpc>
            </a:pPr>
            <a:endParaRPr lang="ja-JP" altLang="en-US" sz="2600" dirty="0">
              <a:solidFill>
                <a:srgbClr val="FFFFFF"/>
              </a:solidFill>
              <a:ea typeface="Arial" charset="0"/>
              <a:cs typeface="Arial" charset="0"/>
              <a:sym typeface="Arial" charset="0"/>
            </a:endParaRPr>
          </a:p>
        </p:txBody>
      </p:sp>
      <p:sp>
        <p:nvSpPr>
          <p:cNvPr id="48143" name="AutoShape 19"/>
          <p:cNvSpPr>
            <a:spLocks/>
          </p:cNvSpPr>
          <p:nvPr/>
        </p:nvSpPr>
        <p:spPr bwMode="auto">
          <a:xfrm>
            <a:off x="7509717" y="1261696"/>
            <a:ext cx="430527" cy="216991"/>
          </a:xfrm>
          <a:custGeom>
            <a:avLst/>
            <a:gdLst>
              <a:gd name="T0" fmla="*/ 3530328 w 21600"/>
              <a:gd name="T1" fmla="*/ 896989 h 21600"/>
              <a:gd name="T2" fmla="*/ 3530328 w 21600"/>
              <a:gd name="T3" fmla="*/ 896989 h 21600"/>
              <a:gd name="T4" fmla="*/ 3530328 w 21600"/>
              <a:gd name="T5" fmla="*/ 896989 h 21600"/>
              <a:gd name="T6" fmla="*/ 3530328 w 21600"/>
              <a:gd name="T7" fmla="*/ 896989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0800" y="0"/>
                </a:moveTo>
                <a:lnTo>
                  <a:pt x="10800" y="0"/>
                </a:ln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lose/>
              </a:path>
            </a:pathLst>
          </a:custGeom>
          <a:solidFill>
            <a:srgbClr val="00B0F0"/>
          </a:solidFill>
          <a:ln w="9525">
            <a:solidFill>
              <a:srgbClr val="000000"/>
            </a:solidFill>
            <a:round/>
            <a:headEnd/>
            <a:tailEnd/>
          </a:ln>
        </p:spPr>
        <p:txBody>
          <a:bodyPr lIns="0" tIns="0" rIns="0" bIns="0">
            <a:prstTxWarp prst="textNoShape">
              <a:avLst/>
            </a:prstTxWarp>
          </a:bodyPr>
          <a:lstStyle/>
          <a:p>
            <a:pPr defTabSz="495223">
              <a:lnSpc>
                <a:spcPct val="90000"/>
              </a:lnSpc>
            </a:pPr>
            <a:endParaRPr lang="ja-JP" altLang="en-US" sz="2600" dirty="0">
              <a:solidFill>
                <a:srgbClr val="FFFFFF"/>
              </a:solidFill>
              <a:ea typeface="Arial" charset="0"/>
              <a:cs typeface="Arial" charset="0"/>
              <a:sym typeface="Arial" charset="0"/>
            </a:endParaRPr>
          </a:p>
        </p:txBody>
      </p:sp>
      <p:sp>
        <p:nvSpPr>
          <p:cNvPr id="48144" name="AutoShape 20"/>
          <p:cNvSpPr>
            <a:spLocks/>
          </p:cNvSpPr>
          <p:nvPr/>
        </p:nvSpPr>
        <p:spPr bwMode="auto">
          <a:xfrm>
            <a:off x="8339268" y="1261696"/>
            <a:ext cx="432276" cy="216991"/>
          </a:xfrm>
          <a:custGeom>
            <a:avLst/>
            <a:gdLst>
              <a:gd name="T0" fmla="*/ 3559070 w 21600"/>
              <a:gd name="T1" fmla="*/ 896989 h 21600"/>
              <a:gd name="T2" fmla="*/ 3559070 w 21600"/>
              <a:gd name="T3" fmla="*/ 896989 h 21600"/>
              <a:gd name="T4" fmla="*/ 3559070 w 21600"/>
              <a:gd name="T5" fmla="*/ 896989 h 21600"/>
              <a:gd name="T6" fmla="*/ 3559070 w 21600"/>
              <a:gd name="T7" fmla="*/ 896989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10800" y="0"/>
                </a:moveTo>
                <a:lnTo>
                  <a:pt x="10800" y="0"/>
                </a:ln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close/>
              </a:path>
            </a:pathLst>
          </a:custGeom>
          <a:solidFill>
            <a:srgbClr val="00B0F0"/>
          </a:solidFill>
          <a:ln w="9525">
            <a:solidFill>
              <a:srgbClr val="000000"/>
            </a:solidFill>
            <a:round/>
            <a:headEnd/>
            <a:tailEnd/>
          </a:ln>
        </p:spPr>
        <p:txBody>
          <a:bodyPr lIns="0" tIns="0" rIns="0" bIns="0">
            <a:prstTxWarp prst="textNoShape">
              <a:avLst/>
            </a:prstTxWarp>
          </a:bodyPr>
          <a:lstStyle/>
          <a:p>
            <a:pPr defTabSz="495223">
              <a:lnSpc>
                <a:spcPct val="90000"/>
              </a:lnSpc>
            </a:pPr>
            <a:endParaRPr lang="ja-JP" altLang="en-US" sz="2600" dirty="0">
              <a:solidFill>
                <a:srgbClr val="FFFFFF"/>
              </a:solidFill>
              <a:ea typeface="Arial" charset="0"/>
              <a:cs typeface="Arial" charset="0"/>
              <a:sym typeface="Arial" charset="0"/>
            </a:endParaRPr>
          </a:p>
        </p:txBody>
      </p:sp>
      <p:sp>
        <p:nvSpPr>
          <p:cNvPr id="48145" name="Line 21"/>
          <p:cNvSpPr>
            <a:spLocks noChangeShapeType="1"/>
          </p:cNvSpPr>
          <p:nvPr/>
        </p:nvSpPr>
        <p:spPr bwMode="auto">
          <a:xfrm flipH="1">
            <a:off x="4693791" y="421733"/>
            <a:ext cx="1319582" cy="454980"/>
          </a:xfrm>
          <a:prstGeom prst="line">
            <a:avLst/>
          </a:prstGeom>
          <a:noFill/>
          <a:ln w="9525">
            <a:solidFill>
              <a:srgbClr val="000000"/>
            </a:solidFill>
            <a:round/>
            <a:headEnd/>
            <a:tailEnd type="triangle" w="med" len="med"/>
          </a:ln>
        </p:spPr>
        <p:txBody>
          <a:bodyPr lIns="100794" tIns="50397" rIns="100794" bIns="50397">
            <a:prstTxWarp prst="textNoShape">
              <a:avLst/>
            </a:prstTxWarp>
          </a:bodyPr>
          <a:lstStyle/>
          <a:p>
            <a:endParaRPr lang="ja-JP" altLang="en-US"/>
          </a:p>
        </p:txBody>
      </p:sp>
      <p:sp>
        <p:nvSpPr>
          <p:cNvPr id="48146" name="Line 22"/>
          <p:cNvSpPr>
            <a:spLocks noChangeShapeType="1"/>
          </p:cNvSpPr>
          <p:nvPr/>
        </p:nvSpPr>
        <p:spPr bwMode="auto">
          <a:xfrm>
            <a:off x="995813" y="1041206"/>
            <a:ext cx="2024875" cy="0"/>
          </a:xfrm>
          <a:prstGeom prst="line">
            <a:avLst/>
          </a:prstGeom>
          <a:noFill/>
          <a:ln w="9525">
            <a:solidFill>
              <a:srgbClr val="000000"/>
            </a:solidFill>
            <a:round/>
            <a:headEnd/>
            <a:tailEnd type="triangle" w="med" len="med"/>
          </a:ln>
        </p:spPr>
        <p:txBody>
          <a:bodyPr lIns="100794" tIns="50397" rIns="100794" bIns="50397">
            <a:prstTxWarp prst="textNoShape">
              <a:avLst/>
            </a:prstTxWarp>
          </a:bodyPr>
          <a:lstStyle/>
          <a:p>
            <a:endParaRPr lang="ja-JP" altLang="en-US"/>
          </a:p>
        </p:txBody>
      </p:sp>
      <p:sp>
        <p:nvSpPr>
          <p:cNvPr id="48147" name="Line 23"/>
          <p:cNvSpPr>
            <a:spLocks noChangeShapeType="1"/>
          </p:cNvSpPr>
          <p:nvPr/>
        </p:nvSpPr>
        <p:spPr bwMode="auto">
          <a:xfrm>
            <a:off x="6170883" y="1121702"/>
            <a:ext cx="2168385" cy="0"/>
          </a:xfrm>
          <a:prstGeom prst="line">
            <a:avLst/>
          </a:prstGeom>
          <a:noFill/>
          <a:ln w="9525">
            <a:solidFill>
              <a:srgbClr val="000000"/>
            </a:solidFill>
            <a:round/>
            <a:headEnd/>
            <a:tailEnd type="triangle" w="med" len="med"/>
          </a:ln>
        </p:spPr>
        <p:txBody>
          <a:bodyPr lIns="100794" tIns="50397" rIns="100794" bIns="50397">
            <a:prstTxWarp prst="textNoShape">
              <a:avLst/>
            </a:prstTxWarp>
          </a:bodyPr>
          <a:lstStyle/>
          <a:p>
            <a:endParaRPr lang="ja-JP" altLang="en-US"/>
          </a:p>
        </p:txBody>
      </p:sp>
      <p:sp>
        <p:nvSpPr>
          <p:cNvPr id="48148" name="AutoShape 24"/>
          <p:cNvSpPr>
            <a:spLocks/>
          </p:cNvSpPr>
          <p:nvPr/>
        </p:nvSpPr>
        <p:spPr bwMode="auto">
          <a:xfrm>
            <a:off x="526783" y="687721"/>
            <a:ext cx="502281" cy="503978"/>
          </a:xfrm>
          <a:custGeom>
            <a:avLst/>
            <a:gdLst>
              <a:gd name="T0" fmla="*/ 4805146 w 21600"/>
              <a:gd name="T1" fmla="*/ 4838700 h 21600"/>
              <a:gd name="T2" fmla="*/ 4805146 w 21600"/>
              <a:gd name="T3" fmla="*/ 4838700 h 21600"/>
              <a:gd name="T4" fmla="*/ 4805146 w 21600"/>
              <a:gd name="T5" fmla="*/ 4838700 h 21600"/>
              <a:gd name="T6" fmla="*/ 4805146 w 21600"/>
              <a:gd name="T7" fmla="*/ 483870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noFill/>
          <a:ln w="12700">
            <a:noFill/>
            <a:miter lim="0"/>
            <a:headEnd/>
            <a:tailEnd/>
          </a:ln>
        </p:spPr>
        <p:txBody>
          <a:bodyPr lIns="55997" tIns="55997" rIns="55997" bIns="55997">
            <a:prstTxWarp prst="textNoShape">
              <a:avLst/>
            </a:prstTxWarp>
          </a:bodyPr>
          <a:lstStyle/>
          <a:p>
            <a:pPr defTabSz="493472"/>
            <a:r>
              <a:rPr lang="en-US" altLang="ja-JP" sz="2600" dirty="0" err="1">
                <a:ea typeface="Arial" charset="0"/>
                <a:cs typeface="Arial" charset="0"/>
                <a:sym typeface="Arial" charset="0"/>
              </a:rPr>
              <a:t>e</a:t>
            </a:r>
            <a:r>
              <a:rPr lang="en-US" altLang="ja-JP" sz="2600" dirty="0">
                <a:ea typeface="Arial" charset="0"/>
                <a:cs typeface="Arial" charset="0"/>
                <a:sym typeface="Arial" charset="0"/>
              </a:rPr>
              <a:t>-</a:t>
            </a:r>
            <a:endParaRPr lang="en-US" altLang="ja-JP" dirty="0"/>
          </a:p>
        </p:txBody>
      </p:sp>
      <p:sp>
        <p:nvSpPr>
          <p:cNvPr id="48149" name="AutoShape 25"/>
          <p:cNvSpPr>
            <a:spLocks/>
          </p:cNvSpPr>
          <p:nvPr/>
        </p:nvSpPr>
        <p:spPr bwMode="auto">
          <a:xfrm>
            <a:off x="4620287" y="48998"/>
            <a:ext cx="932808" cy="503978"/>
          </a:xfrm>
          <a:custGeom>
            <a:avLst/>
            <a:gdLst>
              <a:gd name="T0" fmla="*/ 16572905 w 21600"/>
              <a:gd name="T1" fmla="*/ 4838700 h 21600"/>
              <a:gd name="T2" fmla="*/ 16572905 w 21600"/>
              <a:gd name="T3" fmla="*/ 4838700 h 21600"/>
              <a:gd name="T4" fmla="*/ 16572905 w 21600"/>
              <a:gd name="T5" fmla="*/ 4838700 h 21600"/>
              <a:gd name="T6" fmla="*/ 16572905 w 21600"/>
              <a:gd name="T7" fmla="*/ 483870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noFill/>
          <a:ln w="12700">
            <a:noFill/>
            <a:miter lim="0"/>
            <a:headEnd/>
            <a:tailEnd/>
          </a:ln>
        </p:spPr>
        <p:txBody>
          <a:bodyPr lIns="55997" tIns="55997" rIns="55997" bIns="55997">
            <a:prstTxWarp prst="textNoShape">
              <a:avLst/>
            </a:prstTxWarp>
          </a:bodyPr>
          <a:lstStyle/>
          <a:p>
            <a:pPr defTabSz="493472"/>
            <a:r>
              <a:rPr lang="en-US" altLang="ja-JP" sz="2600" dirty="0">
                <a:solidFill>
                  <a:schemeClr val="tx1"/>
                </a:solidFill>
                <a:ea typeface="Arial" charset="0"/>
                <a:cs typeface="Arial" charset="0"/>
                <a:sym typeface="Arial" charset="0"/>
              </a:rPr>
              <a:t>laser</a:t>
            </a:r>
            <a:endParaRPr lang="en-US" altLang="ja-JP" dirty="0">
              <a:solidFill>
                <a:schemeClr val="tx1"/>
              </a:solidFill>
            </a:endParaRPr>
          </a:p>
        </p:txBody>
      </p:sp>
      <p:sp>
        <p:nvSpPr>
          <p:cNvPr id="48150" name="AutoShape 26"/>
          <p:cNvSpPr>
            <a:spLocks/>
          </p:cNvSpPr>
          <p:nvPr/>
        </p:nvSpPr>
        <p:spPr bwMode="auto">
          <a:xfrm>
            <a:off x="7968244" y="558227"/>
            <a:ext cx="341271" cy="503978"/>
          </a:xfrm>
          <a:custGeom>
            <a:avLst/>
            <a:gdLst>
              <a:gd name="T0" fmla="*/ 2218255 w 21600"/>
              <a:gd name="T1" fmla="*/ 4838700 h 21600"/>
              <a:gd name="T2" fmla="*/ 2218255 w 21600"/>
              <a:gd name="T3" fmla="*/ 4838700 h 21600"/>
              <a:gd name="T4" fmla="*/ 2218255 w 21600"/>
              <a:gd name="T5" fmla="*/ 4838700 h 21600"/>
              <a:gd name="T6" fmla="*/ 2218255 w 21600"/>
              <a:gd name="T7" fmla="*/ 483870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noFill/>
          <a:ln w="12700">
            <a:noFill/>
            <a:miter lim="0"/>
            <a:headEnd/>
            <a:tailEnd/>
          </a:ln>
        </p:spPr>
        <p:txBody>
          <a:bodyPr lIns="55997" tIns="55997" rIns="55997" bIns="55997">
            <a:prstTxWarp prst="textNoShape">
              <a:avLst/>
            </a:prstTxWarp>
          </a:bodyPr>
          <a:lstStyle/>
          <a:p>
            <a:pPr defTabSz="493472"/>
            <a:r>
              <a:rPr lang="en-US" altLang="ja-JP" sz="2600" dirty="0" err="1">
                <a:solidFill>
                  <a:schemeClr val="tx1"/>
                </a:solidFill>
                <a:latin typeface="Symbol" charset="2"/>
                <a:ea typeface="Symbol" charset="2"/>
                <a:cs typeface="Symbol" charset="2"/>
                <a:sym typeface="Symbol" charset="2"/>
              </a:rPr>
              <a:t>γ</a:t>
            </a:r>
            <a:endParaRPr lang="en-US" altLang="ja-JP" dirty="0">
              <a:solidFill>
                <a:schemeClr val="tx1"/>
              </a:solidFill>
            </a:endParaRPr>
          </a:p>
        </p:txBody>
      </p:sp>
      <p:sp>
        <p:nvSpPr>
          <p:cNvPr id="48151" name="AutoShape 27"/>
          <p:cNvSpPr>
            <a:spLocks/>
          </p:cNvSpPr>
          <p:nvPr/>
        </p:nvSpPr>
        <p:spPr bwMode="auto">
          <a:xfrm>
            <a:off x="911807" y="1478687"/>
            <a:ext cx="1025564" cy="503978"/>
          </a:xfrm>
          <a:custGeom>
            <a:avLst/>
            <a:gdLst>
              <a:gd name="T0" fmla="*/ 20032697 w 21600"/>
              <a:gd name="T1" fmla="*/ 4838700 h 21600"/>
              <a:gd name="T2" fmla="*/ 20032697 w 21600"/>
              <a:gd name="T3" fmla="*/ 4838700 h 21600"/>
              <a:gd name="T4" fmla="*/ 20032697 w 21600"/>
              <a:gd name="T5" fmla="*/ 4838700 h 21600"/>
              <a:gd name="T6" fmla="*/ 20032697 w 21600"/>
              <a:gd name="T7" fmla="*/ 483870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noFill/>
          <a:ln w="12700">
            <a:noFill/>
            <a:miter lim="0"/>
            <a:headEnd/>
            <a:tailEnd/>
          </a:ln>
        </p:spPr>
        <p:txBody>
          <a:bodyPr lIns="55997" tIns="55997" rIns="55997" bIns="55997">
            <a:prstTxWarp prst="textNoShape">
              <a:avLst/>
            </a:prstTxWarp>
          </a:bodyPr>
          <a:lstStyle/>
          <a:p>
            <a:pPr defTabSz="493472"/>
            <a:r>
              <a:rPr lang="en-US" altLang="ja-JP" sz="2600" dirty="0">
                <a:ea typeface="Arial" charset="0"/>
                <a:cs typeface="Arial" charset="0"/>
                <a:sym typeface="Arial" charset="0"/>
              </a:rPr>
              <a:t>5.6ns</a:t>
            </a:r>
            <a:endParaRPr lang="en-US" altLang="ja-JP" dirty="0"/>
          </a:p>
        </p:txBody>
      </p:sp>
    </p:spTree>
  </p:cSld>
  <p:clrMapOvr>
    <a:masterClrMapping/>
  </p:clrMapOvr>
  <p:transition spd="med"/>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Rectangle 1"/>
          <p:cNvSpPr>
            <a:spLocks noGrp="1"/>
          </p:cNvSpPr>
          <p:nvPr>
            <p:ph type="title"/>
          </p:nvPr>
        </p:nvSpPr>
        <p:spPr bwMode="auto">
          <a:xfrm>
            <a:off x="504031" y="250194"/>
            <a:ext cx="9282408" cy="1261696"/>
          </a:xfrm>
          <a:noFill/>
          <a:ln w="12700">
            <a:miter lim="0"/>
            <a:headEnd/>
            <a:tailEnd/>
          </a:ln>
        </p:spPr>
        <p:txBody>
          <a:bodyPr wrap="square" lIns="55997" tIns="55997" rIns="55997" bIns="55997" numCol="1" anchor="ctr" anchorCtr="0" compatLnSpc="1">
            <a:prstTxWarp prst="textNoShape">
              <a:avLst/>
            </a:prstTxWarp>
          </a:bodyPr>
          <a:lstStyle/>
          <a:p>
            <a:pPr defTabSz="1007943"/>
            <a:r>
              <a:rPr kumimoji="0" lang="en-US" altLang="ja-JP" sz="4800" b="1" dirty="0">
                <a:solidFill>
                  <a:srgbClr val="0000FF"/>
                </a:solidFill>
                <a:latin typeface="ヒラギノ角ゴ ProN W3" charset="-128"/>
                <a:ea typeface="ヒラギノ角ゴ ProN W3" charset="-128"/>
                <a:cs typeface="ヒラギノ角ゴ ProN W3" charset="-128"/>
                <a:sym typeface="ヒラギノ角ゴ ProN W3" charset="-128"/>
              </a:rPr>
              <a:t>Status as the last meeting</a:t>
            </a:r>
            <a:endParaRPr kumimoji="0" lang="en-US" altLang="ja-JP" sz="4800" b="1" dirty="0">
              <a:solidFill>
                <a:srgbClr val="0000FF"/>
              </a:solidFill>
            </a:endParaRPr>
          </a:p>
        </p:txBody>
      </p:sp>
      <p:sp>
        <p:nvSpPr>
          <p:cNvPr id="50179" name="AutoShape 2"/>
          <p:cNvSpPr>
            <a:spLocks/>
          </p:cNvSpPr>
          <p:nvPr/>
        </p:nvSpPr>
        <p:spPr bwMode="auto">
          <a:xfrm>
            <a:off x="731545" y="1679928"/>
            <a:ext cx="9122619" cy="4381812"/>
          </a:xfrm>
          <a:custGeom>
            <a:avLst/>
            <a:gdLst>
              <a:gd name="T0" fmla="*/ 1383571794 w 21600"/>
              <a:gd name="T1" fmla="*/ 365773611 h 21600"/>
              <a:gd name="T2" fmla="*/ 1383571794 w 21600"/>
              <a:gd name="T3" fmla="*/ 365773611 h 21600"/>
              <a:gd name="T4" fmla="*/ 1383571794 w 21600"/>
              <a:gd name="T5" fmla="*/ 365773611 h 21600"/>
              <a:gd name="T6" fmla="*/ 1383571794 w 21600"/>
              <a:gd name="T7" fmla="*/ 365773611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noFill/>
          <a:ln w="12700">
            <a:noFill/>
            <a:miter lim="0"/>
            <a:headEnd/>
            <a:tailEnd/>
          </a:ln>
        </p:spPr>
        <p:txBody>
          <a:bodyPr lIns="55997" tIns="55997" rIns="55997" bIns="55997">
            <a:prstTxWarp prst="textNoShape">
              <a:avLst/>
            </a:prstTxWarp>
          </a:bodyPr>
          <a:lstStyle/>
          <a:p>
            <a:pPr marL="783956" indent="-783956" defTabSz="1007943">
              <a:buSzPct val="100000"/>
              <a:buFont typeface="ArialMT" charset="0"/>
              <a:buChar char="•"/>
            </a:pPr>
            <a:r>
              <a:rPr lang="en-US" altLang="ja-JP" sz="2800" b="1" dirty="0">
                <a:solidFill>
                  <a:schemeClr val="tx1"/>
                </a:solidFill>
                <a:ea typeface="Arial" charset="0"/>
                <a:cs typeface="Arial" charset="0"/>
                <a:sym typeface="Arial" charset="0"/>
              </a:rPr>
              <a:t>What achieved</a:t>
            </a:r>
          </a:p>
          <a:p>
            <a:pPr marL="1247680" lvl="1" indent="-743709" defTabSz="1007943">
              <a:buSzPct val="100000"/>
              <a:buFont typeface="ArialMT" charset="0"/>
              <a:buChar char="•"/>
            </a:pPr>
            <a:r>
              <a:rPr lang="en-US" altLang="ja-JP" sz="2800" b="1" dirty="0">
                <a:solidFill>
                  <a:schemeClr val="tx1"/>
                </a:solidFill>
                <a:ea typeface="Arial" charset="0"/>
                <a:cs typeface="Arial" charset="0"/>
                <a:sym typeface="Arial" charset="0"/>
              </a:rPr>
              <a:t>2.6 kW stored </a:t>
            </a:r>
            <a:r>
              <a:rPr lang="en-US" altLang="ja-JP" sz="2800" b="1" dirty="0" err="1">
                <a:solidFill>
                  <a:schemeClr val="tx1"/>
                </a:solidFill>
                <a:ea typeface="Arial" charset="0"/>
                <a:cs typeface="Arial" charset="0"/>
                <a:sym typeface="Arial" charset="0"/>
              </a:rPr>
              <a:t>w</a:t>
            </a:r>
            <a:r>
              <a:rPr lang="en-US" altLang="ja-JP" sz="2800" b="1" dirty="0">
                <a:solidFill>
                  <a:schemeClr val="tx1"/>
                </a:solidFill>
                <a:ea typeface="Arial" charset="0"/>
                <a:cs typeface="Arial" charset="0"/>
                <a:sym typeface="Arial" charset="0"/>
              </a:rPr>
              <a:t>/ 1.4 % stability</a:t>
            </a:r>
          </a:p>
          <a:p>
            <a:pPr marL="1247680" lvl="1" indent="-743709" defTabSz="1007943">
              <a:buSzPct val="100000"/>
              <a:buFont typeface="ArialMT" charset="0"/>
              <a:buChar char="•"/>
            </a:pPr>
            <a:r>
              <a:rPr lang="en-US" altLang="ja-JP" sz="2800" b="1" dirty="0">
                <a:solidFill>
                  <a:schemeClr val="tx1"/>
                </a:solidFill>
                <a:ea typeface="Arial" charset="0"/>
                <a:cs typeface="Arial" charset="0"/>
                <a:sym typeface="Arial" charset="0"/>
              </a:rPr>
              <a:t>128 photons/train </a:t>
            </a:r>
          </a:p>
          <a:p>
            <a:pPr marL="1247680" lvl="1" indent="-743709" defTabSz="1007943">
              <a:buSzPct val="100000"/>
              <a:buFont typeface="ArialMT" charset="0"/>
              <a:buChar char="•"/>
            </a:pPr>
            <a:r>
              <a:rPr lang="en-US" altLang="ja-JP" sz="2800" b="1" dirty="0">
                <a:solidFill>
                  <a:schemeClr val="tx1"/>
                </a:solidFill>
                <a:ea typeface="Arial" charset="0"/>
                <a:cs typeface="Arial" charset="0"/>
                <a:sym typeface="Arial" charset="0"/>
              </a:rPr>
              <a:t>laser waist size 13 </a:t>
            </a:r>
            <a:r>
              <a:rPr lang="en-US" altLang="ja-JP" sz="2800" b="1" dirty="0" err="1">
                <a:solidFill>
                  <a:schemeClr val="tx1"/>
                </a:solidFill>
                <a:latin typeface="Symbol" charset="2"/>
                <a:ea typeface="Symbol" charset="2"/>
                <a:cs typeface="Symbol" charset="2"/>
                <a:sym typeface="Symbol" charset="2"/>
              </a:rPr>
              <a:t>μ</a:t>
            </a:r>
            <a:r>
              <a:rPr lang="en-US" altLang="ja-JP" sz="2800" b="1" dirty="0" err="1">
                <a:solidFill>
                  <a:schemeClr val="tx1"/>
                </a:solidFill>
                <a:ea typeface="Arial" charset="0"/>
                <a:cs typeface="Arial" charset="0"/>
                <a:sym typeface="Arial" charset="0"/>
              </a:rPr>
              <a:t>m</a:t>
            </a:r>
            <a:r>
              <a:rPr lang="en-US" altLang="ja-JP" sz="2800" b="1" dirty="0">
                <a:solidFill>
                  <a:schemeClr val="tx1"/>
                </a:solidFill>
                <a:ea typeface="Arial" charset="0"/>
                <a:cs typeface="Arial" charset="0"/>
                <a:sym typeface="Arial" charset="0"/>
              </a:rPr>
              <a:t> in vertical direction</a:t>
            </a:r>
          </a:p>
          <a:p>
            <a:pPr marL="1247680" lvl="1" indent="-743709" defTabSz="1007943">
              <a:buSzPct val="100000"/>
              <a:buFont typeface="ArialMT" charset="0"/>
              <a:buChar char="•"/>
            </a:pPr>
            <a:endParaRPr lang="en-US" altLang="ja-JP" sz="2800" b="1" dirty="0">
              <a:solidFill>
                <a:schemeClr val="tx1"/>
              </a:solidFill>
              <a:ea typeface="Arial" charset="0"/>
              <a:cs typeface="Arial" charset="0"/>
              <a:sym typeface="Arial" charset="0"/>
            </a:endParaRPr>
          </a:p>
          <a:p>
            <a:pPr marL="783956" indent="-783956" defTabSz="1007943">
              <a:buSzPct val="100000"/>
              <a:buFont typeface="ArialMT" charset="0"/>
              <a:buChar char="•"/>
            </a:pPr>
            <a:r>
              <a:rPr lang="en-US" altLang="ja-JP" sz="2800" b="1" dirty="0">
                <a:solidFill>
                  <a:schemeClr val="tx1"/>
                </a:solidFill>
                <a:ea typeface="Arial" charset="0"/>
                <a:cs typeface="Arial" charset="0"/>
                <a:sym typeface="Arial" charset="0"/>
              </a:rPr>
              <a:t>What to be confirmed</a:t>
            </a:r>
          </a:p>
          <a:p>
            <a:pPr marL="1247680" lvl="1" indent="-743709" defTabSz="1007943">
              <a:buSzPct val="100000"/>
              <a:buFont typeface="ArialMT" charset="0"/>
              <a:buChar char="•"/>
            </a:pPr>
            <a:r>
              <a:rPr lang="en-US" altLang="ja-JP" sz="2800" b="1" dirty="0">
                <a:solidFill>
                  <a:schemeClr val="tx1"/>
                </a:solidFill>
                <a:ea typeface="Arial" charset="0"/>
                <a:cs typeface="Arial" charset="0"/>
                <a:sym typeface="Arial" charset="0"/>
              </a:rPr>
              <a:t>finesse</a:t>
            </a:r>
          </a:p>
          <a:p>
            <a:pPr marL="1247680" lvl="1" indent="-743709" defTabSz="1007943">
              <a:buSzPct val="100000"/>
              <a:buFont typeface="ArialMT" charset="0"/>
              <a:buChar char="•"/>
            </a:pPr>
            <a:r>
              <a:rPr lang="en-US" altLang="ja-JP" sz="2800" b="1" dirty="0">
                <a:solidFill>
                  <a:schemeClr val="tx1"/>
                </a:solidFill>
                <a:ea typeface="Arial" charset="0"/>
                <a:cs typeface="Arial" charset="0"/>
                <a:sym typeface="Arial" charset="0"/>
              </a:rPr>
              <a:t>power balance</a:t>
            </a:r>
          </a:p>
          <a:p>
            <a:pPr marL="1247680" lvl="1" indent="-743709" defTabSz="1007943">
              <a:buSzPct val="100000"/>
              <a:buFont typeface="ArialMT" charset="0"/>
              <a:buChar char="•"/>
            </a:pPr>
            <a:r>
              <a:rPr lang="en-US" altLang="ja-JP" sz="2800" b="1" dirty="0">
                <a:solidFill>
                  <a:schemeClr val="tx1"/>
                </a:solidFill>
                <a:ea typeface="Arial" charset="0"/>
                <a:cs typeface="Arial" charset="0"/>
                <a:sym typeface="Arial" charset="0"/>
              </a:rPr>
              <a:t>laser profile at IP</a:t>
            </a:r>
            <a:endParaRPr lang="en-US" altLang="ja-JP" sz="2800" b="1" dirty="0">
              <a:solidFill>
                <a:schemeClr val="tx1"/>
              </a:solidFill>
            </a:endParaRPr>
          </a:p>
        </p:txBody>
      </p:sp>
    </p:spTree>
  </p:cSld>
  <p:clrMapOvr>
    <a:masterClrMapping/>
  </p:clrMapOvr>
  <p:transition spd="med"/>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3250" name="Picture 1" descr="共振器へのパワー.png"/>
          <p:cNvPicPr>
            <a:picLocks noChangeAspect="1"/>
          </p:cNvPicPr>
          <p:nvPr/>
        </p:nvPicPr>
        <p:blipFill>
          <a:blip r:embed="rId3"/>
          <a:srcRect/>
          <a:stretch>
            <a:fillRect/>
          </a:stretch>
        </p:blipFill>
        <p:spPr bwMode="auto">
          <a:xfrm>
            <a:off x="152388" y="768469"/>
            <a:ext cx="8516573" cy="4602842"/>
          </a:xfrm>
          <a:prstGeom prst="rect">
            <a:avLst/>
          </a:prstGeom>
          <a:noFill/>
          <a:ln w="12700">
            <a:noFill/>
            <a:miter lim="0"/>
            <a:headEnd/>
            <a:tailEnd/>
          </a:ln>
        </p:spPr>
      </p:pic>
      <p:sp>
        <p:nvSpPr>
          <p:cNvPr id="53251" name="Rectangle 2"/>
          <p:cNvSpPr>
            <a:spLocks noGrp="1"/>
          </p:cNvSpPr>
          <p:nvPr>
            <p:ph type="title"/>
          </p:nvPr>
        </p:nvSpPr>
        <p:spPr bwMode="auto">
          <a:xfrm>
            <a:off x="516282" y="-280349"/>
            <a:ext cx="9072563" cy="1261696"/>
          </a:xfrm>
          <a:noFill/>
          <a:ln w="12700">
            <a:miter lim="0"/>
            <a:headEnd/>
            <a:tailEnd/>
          </a:ln>
        </p:spPr>
        <p:txBody>
          <a:bodyPr wrap="square" lIns="55997" tIns="55997" rIns="55997" bIns="55997" numCol="1" anchor="ctr" anchorCtr="0" compatLnSpc="1">
            <a:prstTxWarp prst="textNoShape">
              <a:avLst/>
            </a:prstTxWarp>
          </a:bodyPr>
          <a:lstStyle/>
          <a:p>
            <a:pPr defTabSz="1007943"/>
            <a:r>
              <a:rPr kumimoji="0" lang="en-US" altLang="ja-JP" sz="4800" b="1" dirty="0">
                <a:solidFill>
                  <a:srgbClr val="0000FF"/>
                </a:solidFill>
                <a:latin typeface="ヒラギノ角ゴ ProN W3" charset="-128"/>
                <a:ea typeface="ヒラギノ角ゴ ProN W3" charset="-128"/>
                <a:cs typeface="ヒラギノ角ゴ ProN W3" charset="-128"/>
                <a:sym typeface="ヒラギノ角ゴ ProN W3" charset="-128"/>
              </a:rPr>
              <a:t>Power</a:t>
            </a:r>
            <a:r>
              <a:rPr kumimoji="0" lang="en-US" altLang="ja-JP" sz="4800" b="1" dirty="0" smtClean="0">
                <a:solidFill>
                  <a:srgbClr val="0000FF"/>
                </a:solidFill>
                <a:latin typeface="ヒラギノ角ゴ ProN W3" charset="-128"/>
                <a:ea typeface="ヒラギノ角ゴ ProN W3" charset="-128"/>
                <a:cs typeface="ヒラギノ角ゴ ProN W3" charset="-128"/>
                <a:sym typeface="ヒラギノ角ゴ ProN W3" charset="-128"/>
              </a:rPr>
              <a:t> Balance</a:t>
            </a:r>
            <a:endParaRPr kumimoji="0" lang="en-US" altLang="ja-JP" sz="4800" b="1" dirty="0">
              <a:solidFill>
                <a:srgbClr val="0000FF"/>
              </a:solidFill>
            </a:endParaRPr>
          </a:p>
        </p:txBody>
      </p:sp>
      <p:sp>
        <p:nvSpPr>
          <p:cNvPr id="53252" name="AutoShape 3"/>
          <p:cNvSpPr>
            <a:spLocks/>
          </p:cNvSpPr>
          <p:nvPr/>
        </p:nvSpPr>
        <p:spPr bwMode="auto">
          <a:xfrm>
            <a:off x="593287" y="5270386"/>
            <a:ext cx="10276772" cy="2463894"/>
          </a:xfrm>
          <a:custGeom>
            <a:avLst/>
            <a:gdLst>
              <a:gd name="T0" fmla="*/ 1340165949 w 21600"/>
              <a:gd name="T1" fmla="*/ 115650904 h 21600"/>
              <a:gd name="T2" fmla="*/ 1340165949 w 21600"/>
              <a:gd name="T3" fmla="*/ 115650904 h 21600"/>
              <a:gd name="T4" fmla="*/ 1340165949 w 21600"/>
              <a:gd name="T5" fmla="*/ 115650904 h 21600"/>
              <a:gd name="T6" fmla="*/ 1340165949 w 21600"/>
              <a:gd name="T7" fmla="*/ 115650904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noFill/>
          <a:ln w="12700">
            <a:noFill/>
            <a:miter lim="0"/>
            <a:headEnd/>
            <a:tailEnd/>
          </a:ln>
        </p:spPr>
        <p:txBody>
          <a:bodyPr lIns="55997" tIns="55997" rIns="55997" bIns="55997">
            <a:prstTxWarp prst="textNoShape">
              <a:avLst/>
            </a:prstTxWarp>
          </a:bodyPr>
          <a:lstStyle/>
          <a:p>
            <a:pPr defTabSz="1007943"/>
            <a:r>
              <a:rPr lang="en-US" altLang="ja-JP" sz="2800" b="1" u="sng" dirty="0">
                <a:solidFill>
                  <a:schemeClr val="tx1"/>
                </a:solidFill>
                <a:latin typeface="ヒラギノ角ゴ ProN W3" charset="-128"/>
                <a:ea typeface="ヒラギノ角ゴ ProN W3" charset="-128"/>
                <a:cs typeface="ヒラギノ角ゴ ProN W3" charset="-128"/>
                <a:sym typeface="ヒラギノ角ゴ ProN W3" charset="-128"/>
              </a:rPr>
              <a:t>Stacked power</a:t>
            </a:r>
            <a:endParaRPr lang="en-US" altLang="ja-JP" sz="2800" b="1" u="sng" dirty="0" smtClean="0">
              <a:solidFill>
                <a:schemeClr val="tx1"/>
              </a:solidFill>
              <a:latin typeface="ヒラギノ角ゴ ProN W3" charset="-128"/>
              <a:ea typeface="ヒラギノ角ゴ ProN W3" charset="-128"/>
              <a:cs typeface="ヒラギノ角ゴ ProN W3" charset="-128"/>
              <a:sym typeface="ヒラギノ角ゴ ProN W3" charset="-128"/>
            </a:endParaRPr>
          </a:p>
          <a:p>
            <a:pPr defTabSz="1007943"/>
            <a:r>
              <a:rPr lang="en-US" altLang="ja-JP" sz="2800" b="1" dirty="0" smtClean="0">
                <a:solidFill>
                  <a:schemeClr val="tx1"/>
                </a:solidFill>
                <a:latin typeface="ヒラギノ角ゴ ProN W3" charset="-128"/>
                <a:ea typeface="ヒラギノ角ゴ ProN W3" charset="-128"/>
                <a:cs typeface="ヒラギノ角ゴ ProN W3" charset="-128"/>
                <a:sym typeface="ヒラギノ角ゴ ProN W3" charset="-128"/>
              </a:rPr>
              <a:t>  Injected Power  </a:t>
            </a:r>
            <a:r>
              <a:rPr lang="en-US" altLang="ja-JP" sz="2800" b="1" dirty="0" err="1">
                <a:solidFill>
                  <a:schemeClr val="tx1"/>
                </a:solidFill>
                <a:latin typeface="ヒラギノ角ゴ ProN W3" charset="-128"/>
                <a:ea typeface="ヒラギノ角ゴ ProN W3" charset="-128"/>
                <a:cs typeface="ヒラギノ角ゴ ProN W3" charset="-128"/>
                <a:sym typeface="ヒラギノ角ゴ ProN W3" charset="-128"/>
              </a:rPr>
              <a:t>x</a:t>
            </a:r>
            <a:r>
              <a:rPr lang="en-US" altLang="ja-JP" sz="2800" b="1" dirty="0">
                <a:solidFill>
                  <a:schemeClr val="tx1"/>
                </a:solidFill>
                <a:latin typeface="ヒラギノ角ゴ ProN W3" charset="-128"/>
                <a:ea typeface="ヒラギノ角ゴ ProN W3" charset="-128"/>
                <a:cs typeface="ヒラギノ角ゴ ProN W3" charset="-128"/>
                <a:sym typeface="ヒラギノ角ゴ ProN W3" charset="-128"/>
              </a:rPr>
              <a:t> </a:t>
            </a:r>
            <a:r>
              <a:rPr lang="en-US" altLang="ja-JP" sz="2800" b="1" dirty="0" smtClean="0">
                <a:solidFill>
                  <a:schemeClr val="tx1"/>
                </a:solidFill>
                <a:latin typeface="ヒラギノ角ゴ ProN W3" charset="-128"/>
                <a:ea typeface="ヒラギノ角ゴ ProN W3" charset="-128"/>
                <a:cs typeface="ヒラギノ角ゴ ProN W3" charset="-128"/>
                <a:sym typeface="ヒラギノ角ゴ ProN W3" charset="-128"/>
              </a:rPr>
              <a:t> Enhancement   =</a:t>
            </a:r>
            <a:r>
              <a:rPr lang="en-US" altLang="ja-JP" sz="2800" b="1" dirty="0">
                <a:solidFill>
                  <a:schemeClr val="tx1"/>
                </a:solidFill>
                <a:latin typeface="ヒラギノ角ゴ ProN W3" charset="-128"/>
                <a:ea typeface="ヒラギノ角ゴ ProN W3" charset="-128"/>
                <a:cs typeface="ヒラギノ角ゴ ProN W3" charset="-128"/>
                <a:sym typeface="ヒラギノ角ゴ ProN W3" charset="-128"/>
              </a:rPr>
              <a:t>1.6kW</a:t>
            </a:r>
            <a:endParaRPr lang="en-US" altLang="ja-JP" sz="2800" b="1" dirty="0" smtClean="0">
              <a:solidFill>
                <a:schemeClr val="tx1"/>
              </a:solidFill>
              <a:latin typeface="ヒラギノ角ゴ ProN W3" charset="-128"/>
              <a:ea typeface="ヒラギノ角ゴ ProN W3" charset="-128"/>
              <a:cs typeface="ヒラギノ角ゴ ProN W3" charset="-128"/>
              <a:sym typeface="ヒラギノ角ゴ ProN W3" charset="-128"/>
            </a:endParaRPr>
          </a:p>
          <a:p>
            <a:pPr defTabSz="1007943"/>
            <a:r>
              <a:rPr lang="en-US" altLang="ja-JP" sz="2800" b="1" dirty="0" smtClean="0">
                <a:solidFill>
                  <a:schemeClr val="tx1"/>
                </a:solidFill>
                <a:latin typeface="ヒラギノ角ゴ ProN W3" charset="-128"/>
                <a:ea typeface="ヒラギノ角ゴ ProN W3" charset="-128"/>
                <a:cs typeface="ヒラギノ角ゴ ProN W3" charset="-128"/>
                <a:sym typeface="ヒラギノ角ゴ ProN W3" charset="-128"/>
              </a:rPr>
              <a:t>  </a:t>
            </a:r>
            <a:r>
              <a:rPr lang="en-US" altLang="ja-JP" sz="2800" b="1" dirty="0" err="1" smtClean="0">
                <a:solidFill>
                  <a:schemeClr val="tx1"/>
                </a:solidFill>
                <a:latin typeface="ヒラギノ角ゴ ProN W3" charset="-128"/>
                <a:ea typeface="ヒラギノ角ゴ ProN W3" charset="-128"/>
                <a:cs typeface="ヒラギノ角ゴ ProN W3" charset="-128"/>
                <a:sym typeface="ヒラギノ角ゴ ProN W3" charset="-128"/>
              </a:rPr>
              <a:t>Tansmitted</a:t>
            </a:r>
            <a:r>
              <a:rPr lang="en-US" altLang="ja-JP" sz="2800" b="1" dirty="0" smtClean="0">
                <a:solidFill>
                  <a:schemeClr val="tx1"/>
                </a:solidFill>
                <a:latin typeface="ヒラギノ角ゴ ProN W3" charset="-128"/>
                <a:ea typeface="ヒラギノ角ゴ ProN W3" charset="-128"/>
                <a:cs typeface="ヒラギノ角ゴ ProN W3" charset="-128"/>
                <a:sym typeface="ヒラギノ角ゴ ProN W3" charset="-128"/>
              </a:rPr>
              <a:t> </a:t>
            </a:r>
            <a:r>
              <a:rPr lang="en-US" altLang="ja-JP" sz="2800" b="1" dirty="0">
                <a:solidFill>
                  <a:schemeClr val="tx1"/>
                </a:solidFill>
                <a:latin typeface="ヒラギノ角ゴ ProN W3" charset="-128"/>
                <a:ea typeface="ヒラギノ角ゴ ProN W3" charset="-128"/>
                <a:cs typeface="ヒラギノ角ゴ ProN W3" charset="-128"/>
                <a:sym typeface="ヒラギノ角ゴ ProN W3" charset="-128"/>
              </a:rPr>
              <a:t>P</a:t>
            </a:r>
            <a:r>
              <a:rPr lang="en-US" altLang="ja-JP" sz="2800" b="1" dirty="0" smtClean="0">
                <a:solidFill>
                  <a:schemeClr val="tx1"/>
                </a:solidFill>
                <a:latin typeface="ヒラギノ角ゴ ProN W3" charset="-128"/>
                <a:ea typeface="ヒラギノ角ゴ ProN W3" charset="-128"/>
                <a:cs typeface="ヒラギノ角ゴ ProN W3" charset="-128"/>
                <a:sym typeface="ヒラギノ角ゴ ProN W3" charset="-128"/>
              </a:rPr>
              <a:t>ower </a:t>
            </a:r>
            <a:r>
              <a:rPr lang="en-US" altLang="ja-JP" sz="2800" b="1" dirty="0">
                <a:solidFill>
                  <a:schemeClr val="tx1"/>
                </a:solidFill>
                <a:latin typeface="ヒラギノ角ゴ ProN W3" charset="-128"/>
                <a:ea typeface="ヒラギノ角ゴ ProN W3" charset="-128"/>
                <a:cs typeface="ヒラギノ角ゴ ProN W3" charset="-128"/>
                <a:sym typeface="ヒラギノ角ゴ ProN W3" charset="-128"/>
              </a:rPr>
              <a:t>/</a:t>
            </a:r>
            <a:r>
              <a:rPr lang="en-US" altLang="ja-JP" sz="2800" b="1" dirty="0" smtClean="0">
                <a:solidFill>
                  <a:schemeClr val="tx1"/>
                </a:solidFill>
                <a:latin typeface="ヒラギノ角ゴ ProN W3" charset="-128"/>
                <a:ea typeface="ヒラギノ角ゴ ProN W3" charset="-128"/>
                <a:cs typeface="ヒラギノ角ゴ ProN W3" charset="-128"/>
                <a:sym typeface="ヒラギノ角ゴ ProN W3" charset="-128"/>
              </a:rPr>
              <a:t> Transmission </a:t>
            </a:r>
            <a:r>
              <a:rPr lang="en-US" altLang="ja-JP" sz="2800" b="1" dirty="0">
                <a:solidFill>
                  <a:schemeClr val="tx1"/>
                </a:solidFill>
                <a:latin typeface="ヒラギノ角ゴ ProN W3" charset="-128"/>
                <a:ea typeface="ヒラギノ角ゴ ProN W3" charset="-128"/>
                <a:cs typeface="ヒラギノ角ゴ ProN W3" charset="-128"/>
                <a:sym typeface="ヒラギノ角ゴ ProN W3" charset="-128"/>
              </a:rPr>
              <a:t>=1.6kW</a:t>
            </a:r>
          </a:p>
          <a:p>
            <a:pPr defTabSz="1007943"/>
            <a:endParaRPr lang="en-US" altLang="ja-JP" sz="2800" b="1" dirty="0">
              <a:solidFill>
                <a:schemeClr val="tx1"/>
              </a:solidFill>
              <a:latin typeface="ヒラギノ角ゴ ProN W3" charset="-128"/>
              <a:ea typeface="ヒラギノ角ゴ ProN W3" charset="-128"/>
              <a:cs typeface="ヒラギノ角ゴ ProN W3" charset="-128"/>
              <a:sym typeface="ヒラギノ角ゴ ProN W3" charset="-128"/>
            </a:endParaRPr>
          </a:p>
          <a:p>
            <a:pPr defTabSz="1007943"/>
            <a:r>
              <a:rPr lang="en-US" altLang="ja-JP" sz="2800" b="1" dirty="0" smtClean="0">
                <a:solidFill>
                  <a:schemeClr val="tx1"/>
                </a:solidFill>
                <a:latin typeface="ヒラギノ角ゴ ProN W3" charset="-128"/>
                <a:ea typeface="ヒラギノ角ゴ ProN W3" charset="-128"/>
                <a:cs typeface="ヒラギノ角ゴ ProN W3" charset="-128"/>
                <a:sym typeface="ヒラギノ角ゴ ProN W3" charset="-128"/>
              </a:rPr>
              <a:t>⇒Two Estimations </a:t>
            </a:r>
            <a:r>
              <a:rPr lang="en-US" altLang="ja-JP" sz="2800" b="1" dirty="0">
                <a:solidFill>
                  <a:schemeClr val="tx1"/>
                </a:solidFill>
                <a:latin typeface="ヒラギノ角ゴ ProN W3" charset="-128"/>
                <a:ea typeface="ヒラギノ角ゴ ProN W3" charset="-128"/>
                <a:cs typeface="ヒラギノ角ゴ ProN W3" charset="-128"/>
                <a:sym typeface="ヒラギノ角ゴ ProN W3" charset="-128"/>
              </a:rPr>
              <a:t>are</a:t>
            </a:r>
            <a:r>
              <a:rPr lang="en-US" altLang="ja-JP" sz="2800" b="1" dirty="0" smtClean="0">
                <a:solidFill>
                  <a:schemeClr val="tx1"/>
                </a:solidFill>
                <a:latin typeface="ヒラギノ角ゴ ProN W3" charset="-128"/>
                <a:ea typeface="ヒラギノ角ゴ ProN W3" charset="-128"/>
                <a:cs typeface="ヒラギノ角ゴ ProN W3" charset="-128"/>
                <a:sym typeface="ヒラギノ角ゴ ProN W3" charset="-128"/>
              </a:rPr>
              <a:t> Consistent</a:t>
            </a:r>
            <a:endParaRPr lang="en-US" altLang="ja-JP" sz="2800" b="1" dirty="0">
              <a:solidFill>
                <a:schemeClr val="tx1"/>
              </a:solidFill>
            </a:endParaRPr>
          </a:p>
        </p:txBody>
      </p:sp>
    </p:spTree>
  </p:cSld>
  <p:clrMapOvr>
    <a:masterClrMapping/>
  </p:clrMapOvr>
  <p:transition spd="med"/>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6322" name="Rectangle 1"/>
          <p:cNvSpPr>
            <a:spLocks noGrp="1"/>
          </p:cNvSpPr>
          <p:nvPr>
            <p:ph type="title"/>
          </p:nvPr>
        </p:nvSpPr>
        <p:spPr bwMode="auto">
          <a:xfrm>
            <a:off x="458528" y="136494"/>
            <a:ext cx="9072563" cy="1261696"/>
          </a:xfrm>
          <a:noFill/>
          <a:ln w="12700">
            <a:miter lim="0"/>
            <a:headEnd/>
            <a:tailEnd/>
          </a:ln>
        </p:spPr>
        <p:txBody>
          <a:bodyPr wrap="square" lIns="55997" tIns="55997" rIns="55997" bIns="55997" numCol="1" anchor="ctr" anchorCtr="0" compatLnSpc="1">
            <a:prstTxWarp prst="textNoShape">
              <a:avLst/>
            </a:prstTxWarp>
          </a:bodyPr>
          <a:lstStyle/>
          <a:p>
            <a:pPr defTabSz="1007943"/>
            <a:r>
              <a:rPr kumimoji="0" lang="en-US" altLang="ja-JP" sz="4900" dirty="0">
                <a:latin typeface="ヒラギノ角ゴ ProN W3" charset="-128"/>
                <a:ea typeface="ヒラギノ角ゴ ProN W3" charset="-128"/>
                <a:cs typeface="ヒラギノ角ゴ ProN W3" charset="-128"/>
                <a:sym typeface="ヒラギノ角ゴ ProN W3" charset="-128"/>
              </a:rPr>
              <a:t>Decrease in stack power</a:t>
            </a:r>
            <a:endParaRPr kumimoji="0" lang="en-US" altLang="ja-JP" dirty="0"/>
          </a:p>
        </p:txBody>
      </p:sp>
      <p:pic>
        <p:nvPicPr>
          <p:cNvPr id="56323" name="Picture 2" descr="image.png"/>
          <p:cNvPicPr>
            <a:picLocks noChangeAspect="1"/>
          </p:cNvPicPr>
          <p:nvPr/>
        </p:nvPicPr>
        <p:blipFill>
          <a:blip r:embed="rId3"/>
          <a:srcRect/>
          <a:stretch>
            <a:fillRect/>
          </a:stretch>
        </p:blipFill>
        <p:spPr bwMode="auto">
          <a:xfrm>
            <a:off x="0" y="1319443"/>
            <a:ext cx="5834862" cy="3492850"/>
          </a:xfrm>
          <a:prstGeom prst="rect">
            <a:avLst/>
          </a:prstGeom>
          <a:noFill/>
          <a:ln w="12700">
            <a:noFill/>
            <a:miter lim="0"/>
            <a:headEnd/>
            <a:tailEnd/>
          </a:ln>
        </p:spPr>
      </p:pic>
      <p:sp>
        <p:nvSpPr>
          <p:cNvPr id="56324" name="AutoShape 3"/>
          <p:cNvSpPr>
            <a:spLocks/>
          </p:cNvSpPr>
          <p:nvPr/>
        </p:nvSpPr>
        <p:spPr bwMode="auto">
          <a:xfrm>
            <a:off x="2341645" y="2589889"/>
            <a:ext cx="3249952" cy="503978"/>
          </a:xfrm>
          <a:custGeom>
            <a:avLst/>
            <a:gdLst>
              <a:gd name="T0" fmla="*/ 201172066 w 21600"/>
              <a:gd name="T1" fmla="*/ 4838700 h 21600"/>
              <a:gd name="T2" fmla="*/ 201172066 w 21600"/>
              <a:gd name="T3" fmla="*/ 4838700 h 21600"/>
              <a:gd name="T4" fmla="*/ 201172066 w 21600"/>
              <a:gd name="T5" fmla="*/ 4838700 h 21600"/>
              <a:gd name="T6" fmla="*/ 201172066 w 21600"/>
              <a:gd name="T7" fmla="*/ 483870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noFill/>
          <a:ln w="12700">
            <a:noFill/>
            <a:miter lim="0"/>
            <a:headEnd/>
            <a:tailEnd/>
          </a:ln>
        </p:spPr>
        <p:txBody>
          <a:bodyPr lIns="55997" tIns="55997" rIns="55997" bIns="55997">
            <a:prstTxWarp prst="textNoShape">
              <a:avLst/>
            </a:prstTxWarp>
          </a:bodyPr>
          <a:lstStyle/>
          <a:p>
            <a:pPr defTabSz="1007943"/>
            <a:r>
              <a:rPr lang="en-US" altLang="ja-JP" sz="2600" dirty="0">
                <a:solidFill>
                  <a:srgbClr val="FFFF00"/>
                </a:solidFill>
                <a:latin typeface="ヒラギノ角ゴ ProN W3" charset="-128"/>
                <a:ea typeface="ヒラギノ角ゴ ProN W3" charset="-128"/>
                <a:cs typeface="ヒラギノ角ゴ ProN W3" charset="-128"/>
                <a:sym typeface="ヒラギノ角ゴ ProN W3" charset="-128"/>
              </a:rPr>
              <a:t>Transmitted power</a:t>
            </a:r>
            <a:endParaRPr lang="en-US" altLang="ja-JP" dirty="0"/>
          </a:p>
        </p:txBody>
      </p:sp>
      <p:sp>
        <p:nvSpPr>
          <p:cNvPr id="56325" name="AutoShape 4"/>
          <p:cNvSpPr>
            <a:spLocks/>
          </p:cNvSpPr>
          <p:nvPr/>
        </p:nvSpPr>
        <p:spPr bwMode="auto">
          <a:xfrm>
            <a:off x="2896430" y="3463102"/>
            <a:ext cx="2863178" cy="503978"/>
          </a:xfrm>
          <a:custGeom>
            <a:avLst/>
            <a:gdLst>
              <a:gd name="T0" fmla="*/ 156138614 w 21600"/>
              <a:gd name="T1" fmla="*/ 4838700 h 21600"/>
              <a:gd name="T2" fmla="*/ 156138614 w 21600"/>
              <a:gd name="T3" fmla="*/ 4838700 h 21600"/>
              <a:gd name="T4" fmla="*/ 156138614 w 21600"/>
              <a:gd name="T5" fmla="*/ 4838700 h 21600"/>
              <a:gd name="T6" fmla="*/ 156138614 w 21600"/>
              <a:gd name="T7" fmla="*/ 483870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noFill/>
          <a:ln w="12700">
            <a:noFill/>
            <a:miter lim="0"/>
            <a:headEnd/>
            <a:tailEnd/>
          </a:ln>
        </p:spPr>
        <p:txBody>
          <a:bodyPr lIns="55997" tIns="55997" rIns="55997" bIns="55997">
            <a:prstTxWarp prst="textNoShape">
              <a:avLst/>
            </a:prstTxWarp>
          </a:bodyPr>
          <a:lstStyle/>
          <a:p>
            <a:pPr defTabSz="1007943"/>
            <a:r>
              <a:rPr lang="en-US" altLang="ja-JP" sz="2600" dirty="0">
                <a:solidFill>
                  <a:srgbClr val="FF33CC"/>
                </a:solidFill>
                <a:latin typeface="ヒラギノ角ゴ ProN W3" charset="-128"/>
                <a:ea typeface="ヒラギノ角ゴ ProN W3" charset="-128"/>
                <a:cs typeface="ヒラギノ角ゴ ProN W3" charset="-128"/>
                <a:sym typeface="ヒラギノ角ゴ ProN W3" charset="-128"/>
              </a:rPr>
              <a:t>Reflected power</a:t>
            </a:r>
            <a:endParaRPr lang="en-US" altLang="ja-JP" dirty="0"/>
          </a:p>
        </p:txBody>
      </p:sp>
      <p:sp>
        <p:nvSpPr>
          <p:cNvPr id="56326" name="Line 5"/>
          <p:cNvSpPr>
            <a:spLocks noChangeShapeType="1"/>
          </p:cNvSpPr>
          <p:nvPr/>
        </p:nvSpPr>
        <p:spPr bwMode="auto">
          <a:xfrm>
            <a:off x="833052" y="1398190"/>
            <a:ext cx="0" cy="2540891"/>
          </a:xfrm>
          <a:prstGeom prst="line">
            <a:avLst/>
          </a:prstGeom>
          <a:noFill/>
          <a:ln w="28575">
            <a:solidFill>
              <a:srgbClr val="FFFFFF"/>
            </a:solidFill>
            <a:round/>
            <a:headEnd/>
            <a:tailEnd/>
          </a:ln>
        </p:spPr>
        <p:txBody>
          <a:bodyPr lIns="100794" tIns="50397" rIns="100794" bIns="50397">
            <a:prstTxWarp prst="textNoShape">
              <a:avLst/>
            </a:prstTxWarp>
          </a:bodyPr>
          <a:lstStyle/>
          <a:p>
            <a:endParaRPr lang="ja-JP" altLang="en-US"/>
          </a:p>
        </p:txBody>
      </p:sp>
      <p:sp>
        <p:nvSpPr>
          <p:cNvPr id="56327" name="AutoShape 6"/>
          <p:cNvSpPr>
            <a:spLocks/>
          </p:cNvSpPr>
          <p:nvPr/>
        </p:nvSpPr>
        <p:spPr bwMode="auto">
          <a:xfrm>
            <a:off x="992312" y="1536434"/>
            <a:ext cx="2266390" cy="503978"/>
          </a:xfrm>
          <a:custGeom>
            <a:avLst/>
            <a:gdLst>
              <a:gd name="T0" fmla="*/ 97832476 w 21600"/>
              <a:gd name="T1" fmla="*/ 4838700 h 21600"/>
              <a:gd name="T2" fmla="*/ 97832476 w 21600"/>
              <a:gd name="T3" fmla="*/ 4838700 h 21600"/>
              <a:gd name="T4" fmla="*/ 97832476 w 21600"/>
              <a:gd name="T5" fmla="*/ 4838700 h 21600"/>
              <a:gd name="T6" fmla="*/ 97832476 w 21600"/>
              <a:gd name="T7" fmla="*/ 4838700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noFill/>
          <a:ln w="12700">
            <a:noFill/>
            <a:miter lim="0"/>
            <a:headEnd/>
            <a:tailEnd/>
          </a:ln>
        </p:spPr>
        <p:txBody>
          <a:bodyPr lIns="55997" tIns="55997" rIns="55997" bIns="55997">
            <a:prstTxWarp prst="textNoShape">
              <a:avLst/>
            </a:prstTxWarp>
          </a:bodyPr>
          <a:lstStyle/>
          <a:p>
            <a:pPr defTabSz="1007943"/>
            <a:r>
              <a:rPr lang="en-US" altLang="ja-JP" sz="2600" dirty="0">
                <a:solidFill>
                  <a:srgbClr val="FFFFFF"/>
                </a:solidFill>
                <a:latin typeface="ヒラギノ角ゴ ProN W3" charset="-128"/>
                <a:ea typeface="ヒラギノ角ゴ ProN W3" charset="-128"/>
                <a:cs typeface="ヒラギノ角ゴ ProN W3" charset="-128"/>
                <a:sym typeface="ヒラギノ角ゴ ProN W3" charset="-128"/>
              </a:rPr>
              <a:t>Feedback on</a:t>
            </a:r>
            <a:endParaRPr lang="en-US" altLang="ja-JP" dirty="0"/>
          </a:p>
        </p:txBody>
      </p:sp>
      <p:sp>
        <p:nvSpPr>
          <p:cNvPr id="56328" name="Line 7"/>
          <p:cNvSpPr>
            <a:spLocks noChangeShapeType="1"/>
          </p:cNvSpPr>
          <p:nvPr/>
        </p:nvSpPr>
        <p:spPr bwMode="auto">
          <a:xfrm>
            <a:off x="119008" y="4096574"/>
            <a:ext cx="5477840" cy="0"/>
          </a:xfrm>
          <a:prstGeom prst="line">
            <a:avLst/>
          </a:prstGeom>
          <a:noFill/>
          <a:ln w="28575">
            <a:solidFill>
              <a:srgbClr val="FFFFFF"/>
            </a:solidFill>
            <a:round/>
            <a:headEnd type="triangle" w="med" len="med"/>
            <a:tailEnd type="triangle" w="med" len="med"/>
          </a:ln>
        </p:spPr>
        <p:txBody>
          <a:bodyPr lIns="100794" tIns="50397" rIns="100794" bIns="50397">
            <a:prstTxWarp prst="textNoShape">
              <a:avLst/>
            </a:prstTxWarp>
          </a:bodyPr>
          <a:lstStyle/>
          <a:p>
            <a:endParaRPr lang="ja-JP" altLang="en-US"/>
          </a:p>
        </p:txBody>
      </p:sp>
      <p:sp>
        <p:nvSpPr>
          <p:cNvPr id="56329" name="AutoShape 8"/>
          <p:cNvSpPr>
            <a:spLocks/>
          </p:cNvSpPr>
          <p:nvPr/>
        </p:nvSpPr>
        <p:spPr bwMode="auto">
          <a:xfrm>
            <a:off x="1865616" y="3701092"/>
            <a:ext cx="644040" cy="437481"/>
          </a:xfrm>
          <a:custGeom>
            <a:avLst/>
            <a:gdLst>
              <a:gd name="T0" fmla="*/ 7900223 w 21600"/>
              <a:gd name="T1" fmla="*/ 3646069 h 21600"/>
              <a:gd name="T2" fmla="*/ 7900223 w 21600"/>
              <a:gd name="T3" fmla="*/ 3646069 h 21600"/>
              <a:gd name="T4" fmla="*/ 7900223 w 21600"/>
              <a:gd name="T5" fmla="*/ 3646069 h 21600"/>
              <a:gd name="T6" fmla="*/ 7900223 w 21600"/>
              <a:gd name="T7" fmla="*/ 3646069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noFill/>
          <a:ln w="12700">
            <a:noFill/>
            <a:miter lim="0"/>
            <a:headEnd/>
            <a:tailEnd/>
          </a:ln>
        </p:spPr>
        <p:txBody>
          <a:bodyPr lIns="55997" tIns="55997" rIns="55997" bIns="55997">
            <a:prstTxWarp prst="textNoShape">
              <a:avLst/>
            </a:prstTxWarp>
          </a:bodyPr>
          <a:lstStyle/>
          <a:p>
            <a:pPr defTabSz="1007943"/>
            <a:r>
              <a:rPr lang="en-US" altLang="ja-JP" sz="2200" dirty="0">
                <a:solidFill>
                  <a:srgbClr val="FFFFFF"/>
                </a:solidFill>
                <a:latin typeface="ヒラギノ角ゴ ProN W3" charset="-128"/>
                <a:ea typeface="ヒラギノ角ゴ ProN W3" charset="-128"/>
                <a:cs typeface="ヒラギノ角ゴ ProN W3" charset="-128"/>
                <a:sym typeface="ヒラギノ角ゴ ProN W3" charset="-128"/>
              </a:rPr>
              <a:t>20s</a:t>
            </a:r>
            <a:endParaRPr lang="en-US" altLang="ja-JP" dirty="0"/>
          </a:p>
        </p:txBody>
      </p:sp>
      <p:pic>
        <p:nvPicPr>
          <p:cNvPr id="56330" name="Picture 9" descr="image.png"/>
          <p:cNvPicPr>
            <a:picLocks noChangeAspect="1"/>
          </p:cNvPicPr>
          <p:nvPr/>
        </p:nvPicPr>
        <p:blipFill>
          <a:blip r:embed="rId4"/>
          <a:srcRect/>
          <a:stretch>
            <a:fillRect/>
          </a:stretch>
        </p:blipFill>
        <p:spPr bwMode="auto">
          <a:xfrm>
            <a:off x="0" y="4177072"/>
            <a:ext cx="4881053" cy="2432395"/>
          </a:xfrm>
          <a:prstGeom prst="rect">
            <a:avLst/>
          </a:prstGeom>
          <a:noFill/>
          <a:ln w="12700">
            <a:noFill/>
            <a:miter lim="0"/>
            <a:headEnd/>
            <a:tailEnd/>
          </a:ln>
        </p:spPr>
      </p:pic>
      <p:sp>
        <p:nvSpPr>
          <p:cNvPr id="56331" name="AutoShape 10"/>
          <p:cNvSpPr>
            <a:spLocks/>
          </p:cNvSpPr>
          <p:nvPr/>
        </p:nvSpPr>
        <p:spPr bwMode="auto">
          <a:xfrm>
            <a:off x="4994810" y="5526263"/>
            <a:ext cx="6114879" cy="1455937"/>
          </a:xfrm>
          <a:custGeom>
            <a:avLst/>
            <a:gdLst>
              <a:gd name="T0" fmla="*/ 712179717 w 21600"/>
              <a:gd name="T1" fmla="*/ 40382237 h 21600"/>
              <a:gd name="T2" fmla="*/ 712179717 w 21600"/>
              <a:gd name="T3" fmla="*/ 40382237 h 21600"/>
              <a:gd name="T4" fmla="*/ 712179717 w 21600"/>
              <a:gd name="T5" fmla="*/ 40382237 h 21600"/>
              <a:gd name="T6" fmla="*/ 712179717 w 21600"/>
              <a:gd name="T7" fmla="*/ 40382237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noFill/>
          <a:ln w="12700">
            <a:noFill/>
            <a:miter lim="0"/>
            <a:headEnd/>
            <a:tailEnd/>
          </a:ln>
        </p:spPr>
        <p:txBody>
          <a:bodyPr lIns="55997" tIns="55997" rIns="55997" bIns="55997">
            <a:prstTxWarp prst="textNoShape">
              <a:avLst/>
            </a:prstTxWarp>
          </a:bodyPr>
          <a:lstStyle/>
          <a:p>
            <a:pPr defTabSz="1007943"/>
            <a:r>
              <a:rPr lang="en-US" altLang="ja-JP" sz="2600" dirty="0">
                <a:solidFill>
                  <a:schemeClr val="tx1"/>
                </a:solidFill>
                <a:latin typeface="ヒラギノ角ゴ ProN W3" charset="-128"/>
                <a:ea typeface="ヒラギノ角ゴ ProN W3" charset="-128"/>
                <a:cs typeface="ヒラギノ角ゴ ProN W3" charset="-128"/>
                <a:sym typeface="ヒラギノ角ゴ ProN W3" charset="-128"/>
              </a:rPr>
              <a:t>Thermal deformation of the mirror </a:t>
            </a:r>
          </a:p>
          <a:p>
            <a:pPr defTabSz="1007943"/>
            <a:r>
              <a:rPr lang="en-US" altLang="ja-JP" sz="2600" dirty="0">
                <a:solidFill>
                  <a:schemeClr val="tx1"/>
                </a:solidFill>
                <a:latin typeface="ヒラギノ角ゴ ProN W3" charset="-128"/>
                <a:ea typeface="ヒラギノ角ゴ ProN W3" charset="-128"/>
                <a:cs typeface="ヒラギノ角ゴ ProN W3" charset="-128"/>
                <a:sym typeface="ヒラギノ角ゴ ProN W3" charset="-128"/>
              </a:rPr>
              <a:t>-&gt;Change of transmitted </a:t>
            </a:r>
            <a:r>
              <a:rPr lang="en-US" altLang="ja-JP" sz="2600" dirty="0" err="1">
                <a:solidFill>
                  <a:schemeClr val="tx1"/>
                </a:solidFill>
                <a:latin typeface="ヒラギノ角ゴ ProN W3" charset="-128"/>
                <a:ea typeface="ヒラギノ角ゴ ProN W3" charset="-128"/>
                <a:cs typeface="ヒラギノ角ゴ ProN W3" charset="-128"/>
                <a:sym typeface="ヒラギノ角ゴ ProN W3" charset="-128"/>
              </a:rPr>
              <a:t>pofile</a:t>
            </a:r>
            <a:endParaRPr lang="en-US" altLang="ja-JP" sz="2600" dirty="0">
              <a:solidFill>
                <a:schemeClr val="tx1"/>
              </a:solidFill>
              <a:latin typeface="ヒラギノ角ゴ ProN W3" charset="-128"/>
              <a:ea typeface="ヒラギノ角ゴ ProN W3" charset="-128"/>
              <a:cs typeface="ヒラギノ角ゴ ProN W3" charset="-128"/>
              <a:sym typeface="ヒラギノ角ゴ ProN W3" charset="-128"/>
            </a:endParaRPr>
          </a:p>
          <a:p>
            <a:pPr defTabSz="1007943"/>
            <a:r>
              <a:rPr lang="en-US" altLang="ja-JP" sz="2600" dirty="0">
                <a:solidFill>
                  <a:schemeClr val="tx1"/>
                </a:solidFill>
                <a:latin typeface="ヒラギノ角ゴ ProN W3" charset="-128"/>
                <a:ea typeface="ヒラギノ角ゴ ProN W3" charset="-128"/>
                <a:cs typeface="ヒラギノ角ゴ ProN W3" charset="-128"/>
                <a:sym typeface="ヒラギノ角ゴ ProN W3" charset="-128"/>
              </a:rPr>
              <a:t>   =Incident </a:t>
            </a:r>
            <a:r>
              <a:rPr lang="en-US" altLang="ja-JP" sz="2600" dirty="0" err="1">
                <a:solidFill>
                  <a:schemeClr val="tx1"/>
                </a:solidFill>
                <a:latin typeface="ヒラギノ角ゴ ProN W3" charset="-128"/>
                <a:ea typeface="ヒラギノ角ゴ ProN W3" charset="-128"/>
                <a:cs typeface="ヒラギノ角ゴ ProN W3" charset="-128"/>
                <a:sym typeface="ヒラギノ角ゴ ProN W3" charset="-128"/>
              </a:rPr>
              <a:t>efficency</a:t>
            </a:r>
            <a:r>
              <a:rPr lang="en-US" altLang="ja-JP" sz="2600" dirty="0">
                <a:solidFill>
                  <a:schemeClr val="tx1"/>
                </a:solidFill>
                <a:latin typeface="ヒラギノ角ゴ ProN W3" charset="-128"/>
                <a:ea typeface="ヒラギノ角ゴ ProN W3" charset="-128"/>
                <a:cs typeface="ヒラギノ角ゴ ProN W3" charset="-128"/>
                <a:sym typeface="ヒラギノ角ゴ ProN W3" charset="-128"/>
              </a:rPr>
              <a:t> is reduced.</a:t>
            </a:r>
            <a:endParaRPr lang="en-US" altLang="ja-JP" dirty="0">
              <a:solidFill>
                <a:schemeClr val="tx1"/>
              </a:solidFill>
            </a:endParaRPr>
          </a:p>
        </p:txBody>
      </p:sp>
      <p:sp>
        <p:nvSpPr>
          <p:cNvPr id="56332" name="Line 11"/>
          <p:cNvSpPr>
            <a:spLocks noChangeShapeType="1"/>
          </p:cNvSpPr>
          <p:nvPr/>
        </p:nvSpPr>
        <p:spPr bwMode="auto">
          <a:xfrm flipH="1" flipV="1">
            <a:off x="911807" y="3303858"/>
            <a:ext cx="556535" cy="1032456"/>
          </a:xfrm>
          <a:prstGeom prst="line">
            <a:avLst/>
          </a:prstGeom>
          <a:noFill/>
          <a:ln w="19050">
            <a:solidFill>
              <a:srgbClr val="FFFF00"/>
            </a:solidFill>
            <a:round/>
            <a:headEnd/>
            <a:tailEnd type="triangle" w="med" len="med"/>
          </a:ln>
        </p:spPr>
        <p:txBody>
          <a:bodyPr lIns="100794" tIns="50397" rIns="100794" bIns="50397">
            <a:prstTxWarp prst="textNoShape">
              <a:avLst/>
            </a:prstTxWarp>
          </a:bodyPr>
          <a:lstStyle/>
          <a:p>
            <a:endParaRPr lang="ja-JP" altLang="en-US"/>
          </a:p>
        </p:txBody>
      </p:sp>
      <p:sp>
        <p:nvSpPr>
          <p:cNvPr id="56333" name="Line 12"/>
          <p:cNvSpPr>
            <a:spLocks noChangeShapeType="1"/>
          </p:cNvSpPr>
          <p:nvPr/>
        </p:nvSpPr>
        <p:spPr bwMode="auto">
          <a:xfrm flipV="1">
            <a:off x="3612224" y="2747382"/>
            <a:ext cx="1825364" cy="1588932"/>
          </a:xfrm>
          <a:prstGeom prst="line">
            <a:avLst/>
          </a:prstGeom>
          <a:noFill/>
          <a:ln w="19050">
            <a:solidFill>
              <a:srgbClr val="FFFF00"/>
            </a:solidFill>
            <a:round/>
            <a:headEnd/>
            <a:tailEnd type="triangle" w="med" len="med"/>
          </a:ln>
        </p:spPr>
        <p:txBody>
          <a:bodyPr lIns="100794" tIns="50397" rIns="100794" bIns="50397">
            <a:prstTxWarp prst="textNoShape">
              <a:avLst/>
            </a:prstTxWarp>
          </a:bodyPr>
          <a:lstStyle/>
          <a:p>
            <a:endParaRPr lang="ja-JP" altLang="en-US"/>
          </a:p>
        </p:txBody>
      </p:sp>
    </p:spTree>
  </p:cSld>
  <p:clrMapOvr>
    <a:masterClrMapping/>
  </p:clrMapOvr>
  <p:transition spd="med"/>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70" name="Rectangle 1"/>
          <p:cNvSpPr>
            <a:spLocks noGrp="1" noChangeArrowheads="1"/>
          </p:cNvSpPr>
          <p:nvPr>
            <p:ph type="title"/>
          </p:nvPr>
        </p:nvSpPr>
        <p:spPr>
          <a:xfrm>
            <a:off x="-457164" y="300987"/>
            <a:ext cx="11056305" cy="1261696"/>
          </a:xfrm>
        </p:spPr>
        <p:txBody>
          <a:bodyPr/>
          <a:lstStyle/>
          <a:p>
            <a:pPr defTabSz="1007943"/>
            <a:r>
              <a:rPr kumimoji="0" lang="en-US" altLang="ja-JP" b="1" dirty="0" smtClean="0">
                <a:solidFill>
                  <a:srgbClr val="0000FF"/>
                </a:solidFill>
                <a:latin typeface="ヒラギノ角ゴ ProN W3" charset="-128"/>
                <a:ea typeface="ヒラギノ角ゴ ProN W3" charset="-128"/>
                <a:cs typeface="ヒラギノ角ゴ ProN W3" charset="-128"/>
                <a:sym typeface="ヒラギノ角ゴ ProN W3" charset="-128"/>
              </a:rPr>
              <a:t>Ongoing: Installation </a:t>
            </a:r>
            <a:r>
              <a:rPr kumimoji="0" lang="en-US" altLang="ja-JP" b="1" dirty="0">
                <a:solidFill>
                  <a:srgbClr val="0000FF"/>
                </a:solidFill>
                <a:latin typeface="ヒラギノ角ゴ ProN W3" charset="-128"/>
                <a:ea typeface="ヒラギノ角ゴ ProN W3" charset="-128"/>
                <a:cs typeface="ヒラギノ角ゴ ProN W3" charset="-128"/>
                <a:sym typeface="ヒラギノ角ゴ ProN W3" charset="-128"/>
              </a:rPr>
              <a:t>D</a:t>
            </a:r>
            <a:r>
              <a:rPr kumimoji="0" lang="en-US" altLang="ja-JP" b="1" dirty="0" smtClean="0">
                <a:solidFill>
                  <a:srgbClr val="0000FF"/>
                </a:solidFill>
                <a:latin typeface="ヒラギノ角ゴ ProN W3" charset="-128"/>
                <a:ea typeface="ヒラギノ角ゴ ProN W3" charset="-128"/>
                <a:cs typeface="ヒラギノ角ゴ ProN W3" charset="-128"/>
                <a:sym typeface="ヒラギノ角ゴ ProN W3" charset="-128"/>
              </a:rPr>
              <a:t>igital Feedback</a:t>
            </a:r>
            <a:endParaRPr kumimoji="0" lang="en-US" altLang="ja-JP" b="1" dirty="0">
              <a:solidFill>
                <a:srgbClr val="0000FF"/>
              </a:solidFill>
            </a:endParaRPr>
          </a:p>
        </p:txBody>
      </p:sp>
      <p:sp>
        <p:nvSpPr>
          <p:cNvPr id="58371" name="AutoShape 2"/>
          <p:cNvSpPr>
            <a:spLocks/>
          </p:cNvSpPr>
          <p:nvPr/>
        </p:nvSpPr>
        <p:spPr bwMode="auto">
          <a:xfrm>
            <a:off x="958388" y="1095832"/>
            <a:ext cx="8630104" cy="573975"/>
          </a:xfrm>
          <a:custGeom>
            <a:avLst/>
            <a:gdLst>
              <a:gd name="T0" fmla="*/ 865598067 w 21600"/>
              <a:gd name="T1" fmla="*/ 6276122 h 21600"/>
              <a:gd name="T2" fmla="*/ 865598067 w 21600"/>
              <a:gd name="T3" fmla="*/ 6276122 h 21600"/>
              <a:gd name="T4" fmla="*/ 865598067 w 21600"/>
              <a:gd name="T5" fmla="*/ 6276122 h 21600"/>
              <a:gd name="T6" fmla="*/ 865598067 w 21600"/>
              <a:gd name="T7" fmla="*/ 6276122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noFill/>
          <a:ln w="12700">
            <a:noFill/>
            <a:miter lim="0"/>
            <a:headEnd/>
            <a:tailEnd/>
          </a:ln>
        </p:spPr>
        <p:txBody>
          <a:bodyPr lIns="55997" tIns="55997" rIns="55997" bIns="55997">
            <a:prstTxWarp prst="textNoShape">
              <a:avLst/>
            </a:prstTxWarp>
          </a:bodyPr>
          <a:lstStyle/>
          <a:p>
            <a:pPr defTabSz="1007943"/>
            <a:r>
              <a:rPr lang="en-US" altLang="ja-JP" sz="3100" b="1" dirty="0">
                <a:solidFill>
                  <a:schemeClr val="tx1"/>
                </a:solidFill>
                <a:latin typeface="ヒラギノ角ゴ ProN W3" charset="-128"/>
                <a:ea typeface="ヒラギノ角ゴ ProN W3" charset="-128"/>
                <a:cs typeface="ヒラギノ角ゴ ProN W3" charset="-128"/>
                <a:sym typeface="ヒラギノ角ゴ ProN W3" charset="-128"/>
              </a:rPr>
              <a:t>Feedback circuit : analog -&gt; digital</a:t>
            </a:r>
            <a:endParaRPr lang="en-US" altLang="ja-JP" b="1" dirty="0">
              <a:solidFill>
                <a:schemeClr val="tx1"/>
              </a:solidFill>
            </a:endParaRPr>
          </a:p>
        </p:txBody>
      </p:sp>
      <p:pic>
        <p:nvPicPr>
          <p:cNvPr id="58372" name="Picture 3" descr="DSC_0063.jpg"/>
          <p:cNvPicPr>
            <a:picLocks noChangeAspect="1"/>
          </p:cNvPicPr>
          <p:nvPr/>
        </p:nvPicPr>
        <p:blipFill>
          <a:blip r:embed="rId3"/>
          <a:srcRect/>
          <a:stretch>
            <a:fillRect/>
          </a:stretch>
        </p:blipFill>
        <p:spPr bwMode="auto">
          <a:xfrm>
            <a:off x="237026" y="2463552"/>
            <a:ext cx="3320431" cy="2490061"/>
          </a:xfrm>
          <a:prstGeom prst="rect">
            <a:avLst/>
          </a:prstGeom>
          <a:noFill/>
          <a:ln w="12700">
            <a:noFill/>
            <a:miter lim="0"/>
            <a:headEnd/>
            <a:tailEnd/>
          </a:ln>
        </p:spPr>
      </p:pic>
      <p:pic>
        <p:nvPicPr>
          <p:cNvPr id="58373" name="Picture 4" descr="image.jpg"/>
          <p:cNvPicPr>
            <a:picLocks noChangeAspect="1"/>
          </p:cNvPicPr>
          <p:nvPr/>
        </p:nvPicPr>
        <p:blipFill>
          <a:blip r:embed="rId4"/>
          <a:srcRect/>
          <a:stretch>
            <a:fillRect/>
          </a:stretch>
        </p:blipFill>
        <p:spPr bwMode="auto">
          <a:xfrm>
            <a:off x="6500609" y="1828328"/>
            <a:ext cx="3320431" cy="3181425"/>
          </a:xfrm>
          <a:prstGeom prst="rect">
            <a:avLst/>
          </a:prstGeom>
          <a:noFill/>
          <a:ln w="12700">
            <a:noFill/>
            <a:miter lim="0"/>
            <a:headEnd/>
            <a:tailEnd/>
          </a:ln>
        </p:spPr>
      </p:pic>
      <p:pic>
        <p:nvPicPr>
          <p:cNvPr id="58374" name="Picture 5" descr="image.jpg"/>
          <p:cNvPicPr>
            <a:picLocks noChangeAspect="1"/>
          </p:cNvPicPr>
          <p:nvPr/>
        </p:nvPicPr>
        <p:blipFill>
          <a:blip r:embed="rId5"/>
          <a:srcRect/>
          <a:stretch>
            <a:fillRect/>
          </a:stretch>
        </p:blipFill>
        <p:spPr bwMode="auto">
          <a:xfrm>
            <a:off x="4672545" y="3494257"/>
            <a:ext cx="2729148" cy="1338433"/>
          </a:xfrm>
          <a:prstGeom prst="rect">
            <a:avLst/>
          </a:prstGeom>
          <a:noFill/>
          <a:ln w="12700">
            <a:noFill/>
            <a:miter lim="0"/>
            <a:headEnd/>
            <a:tailEnd/>
          </a:ln>
        </p:spPr>
      </p:pic>
      <p:sp>
        <p:nvSpPr>
          <p:cNvPr id="58375" name="Line 6"/>
          <p:cNvSpPr>
            <a:spLocks noChangeShapeType="1"/>
          </p:cNvSpPr>
          <p:nvPr/>
        </p:nvSpPr>
        <p:spPr bwMode="auto">
          <a:xfrm flipV="1">
            <a:off x="7581471" y="3303858"/>
            <a:ext cx="871554" cy="159244"/>
          </a:xfrm>
          <a:prstGeom prst="line">
            <a:avLst/>
          </a:prstGeom>
          <a:noFill/>
          <a:ln w="38100">
            <a:solidFill>
              <a:srgbClr val="FF0000"/>
            </a:solidFill>
            <a:round/>
            <a:headEnd/>
            <a:tailEnd type="triangle" w="med" len="med"/>
          </a:ln>
        </p:spPr>
        <p:txBody>
          <a:bodyPr lIns="100794" tIns="50397" rIns="100794" bIns="50397">
            <a:prstTxWarp prst="textNoShape">
              <a:avLst/>
            </a:prstTxWarp>
          </a:bodyPr>
          <a:lstStyle/>
          <a:p>
            <a:endParaRPr lang="ja-JP" altLang="en-US"/>
          </a:p>
        </p:txBody>
      </p:sp>
      <p:sp>
        <p:nvSpPr>
          <p:cNvPr id="58376" name="AutoShape 7"/>
          <p:cNvSpPr>
            <a:spLocks/>
          </p:cNvSpPr>
          <p:nvPr/>
        </p:nvSpPr>
        <p:spPr bwMode="auto">
          <a:xfrm>
            <a:off x="750600" y="5207776"/>
            <a:ext cx="5312041" cy="2351899"/>
          </a:xfrm>
          <a:custGeom>
            <a:avLst/>
            <a:gdLst>
              <a:gd name="T0" fmla="*/ 327949391 w 21600"/>
              <a:gd name="T1" fmla="*/ 105376133 h 21600"/>
              <a:gd name="T2" fmla="*/ 327949391 w 21600"/>
              <a:gd name="T3" fmla="*/ 105376133 h 21600"/>
              <a:gd name="T4" fmla="*/ 327949391 w 21600"/>
              <a:gd name="T5" fmla="*/ 105376133 h 21600"/>
              <a:gd name="T6" fmla="*/ 327949391 w 21600"/>
              <a:gd name="T7" fmla="*/ 105376133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noFill/>
          <a:ln w="12700">
            <a:noFill/>
            <a:miter lim="0"/>
            <a:headEnd/>
            <a:tailEnd/>
          </a:ln>
        </p:spPr>
        <p:txBody>
          <a:bodyPr lIns="55997" tIns="55997" rIns="55997" bIns="55997">
            <a:prstTxWarp prst="textNoShape">
              <a:avLst/>
            </a:prstTxWarp>
          </a:bodyPr>
          <a:lstStyle/>
          <a:p>
            <a:pPr defTabSz="1007943"/>
            <a:r>
              <a:rPr lang="en-US" altLang="ja-JP" sz="3500" b="1" u="sng" dirty="0" smtClean="0">
                <a:solidFill>
                  <a:schemeClr val="tx1"/>
                </a:solidFill>
                <a:latin typeface="ヒラギノ角ゴ ProN W3" charset="-128"/>
                <a:ea typeface="ヒラギノ角ゴ ProN W3" charset="-128"/>
                <a:cs typeface="ヒラギノ角ゴ ProN W3" charset="-128"/>
                <a:sym typeface="ヒラギノ角ゴ ProN W3" charset="-128"/>
              </a:rPr>
              <a:t>Expected Advantages</a:t>
            </a:r>
          </a:p>
          <a:p>
            <a:pPr defTabSz="1007943"/>
            <a:r>
              <a:rPr lang="en-US" altLang="ja-JP" sz="3100" b="1" dirty="0" smtClean="0">
                <a:solidFill>
                  <a:schemeClr val="tx1"/>
                </a:solidFill>
                <a:latin typeface="ヒラギノ角ゴ ProN W3" charset="-128"/>
                <a:ea typeface="ヒラギノ角ゴ ProN W3" charset="-128"/>
                <a:cs typeface="ヒラギノ角ゴ ProN W3" charset="-128"/>
                <a:sym typeface="ヒラギノ角ゴ ProN W3" charset="-128"/>
              </a:rPr>
              <a:t>  </a:t>
            </a:r>
            <a:r>
              <a:rPr lang="ja-JP" altLang="en-US" sz="3100" b="1" dirty="0" smtClean="0">
                <a:solidFill>
                  <a:schemeClr val="tx1"/>
                </a:solidFill>
                <a:latin typeface="ヒラギノ角ゴ ProN W3" charset="-128"/>
                <a:ea typeface="ヒラギノ角ゴ ProN W3" charset="-128"/>
                <a:cs typeface="ヒラギノ角ゴ ProN W3" charset="-128"/>
                <a:sym typeface="ヒラギノ角ゴ ProN W3" charset="-128"/>
              </a:rPr>
              <a:t>・</a:t>
            </a:r>
            <a:r>
              <a:rPr lang="en-US" altLang="ja-JP" sz="3100" b="1" dirty="0" smtClean="0">
                <a:solidFill>
                  <a:schemeClr val="tx1"/>
                </a:solidFill>
                <a:latin typeface="ヒラギノ角ゴ ProN W3" charset="-128"/>
                <a:ea typeface="ヒラギノ角ゴ ProN W3" charset="-128"/>
                <a:cs typeface="ヒラギノ角ゴ ProN W3" charset="-128"/>
                <a:sym typeface="ヒラギノ角ゴ ProN W3" charset="-128"/>
              </a:rPr>
              <a:t>large </a:t>
            </a:r>
            <a:r>
              <a:rPr lang="en-US" altLang="ja-JP" sz="3100" b="1" dirty="0" err="1" smtClean="0">
                <a:solidFill>
                  <a:schemeClr val="tx1"/>
                </a:solidFill>
                <a:latin typeface="ヒラギノ角ゴ ProN W3" charset="-128"/>
                <a:ea typeface="ヒラギノ角ゴ ProN W3" charset="-128"/>
                <a:cs typeface="ヒラギノ角ゴ ProN W3" charset="-128"/>
                <a:sym typeface="ヒラギノ角ゴ ProN W3" charset="-128"/>
              </a:rPr>
              <a:t>fexibility</a:t>
            </a:r>
            <a:endParaRPr lang="en-US" altLang="ja-JP" sz="3100" b="1" dirty="0" smtClean="0">
              <a:solidFill>
                <a:schemeClr val="tx1"/>
              </a:solidFill>
              <a:latin typeface="ヒラギノ角ゴ ProN W3" charset="-128"/>
              <a:ea typeface="ヒラギノ角ゴ ProN W3" charset="-128"/>
              <a:cs typeface="ヒラギノ角ゴ ProN W3" charset="-128"/>
              <a:sym typeface="ヒラギノ角ゴ ProN W3" charset="-128"/>
            </a:endParaRPr>
          </a:p>
          <a:p>
            <a:pPr defTabSz="1007943"/>
            <a:r>
              <a:rPr lang="en-US" altLang="ja-JP" sz="3100" b="1" dirty="0" smtClean="0">
                <a:solidFill>
                  <a:schemeClr val="tx1"/>
                </a:solidFill>
                <a:latin typeface="ヒラギノ角ゴ ProN W3" charset="-128"/>
                <a:ea typeface="ヒラギノ角ゴ ProN W3" charset="-128"/>
                <a:cs typeface="ヒラギノ角ゴ ProN W3" charset="-128"/>
                <a:sym typeface="ヒラギノ角ゴ ProN W3" charset="-128"/>
              </a:rPr>
              <a:t>  </a:t>
            </a:r>
            <a:r>
              <a:rPr lang="ja-JP" altLang="en-US" sz="3100" b="1" dirty="0" smtClean="0">
                <a:solidFill>
                  <a:schemeClr val="tx1"/>
                </a:solidFill>
                <a:latin typeface="ヒラギノ角ゴ ProN W3" charset="-128"/>
                <a:ea typeface="ヒラギノ角ゴ ProN W3" charset="-128"/>
                <a:cs typeface="ヒラギノ角ゴ ProN W3" charset="-128"/>
                <a:sym typeface="ヒラギノ角ゴ ProN W3" charset="-128"/>
              </a:rPr>
              <a:t>・</a:t>
            </a:r>
            <a:r>
              <a:rPr lang="en-US" altLang="ja-JP" sz="3100" b="1" dirty="0">
                <a:solidFill>
                  <a:schemeClr val="tx1"/>
                </a:solidFill>
                <a:latin typeface="ヒラギノ角ゴ ProN W3" charset="-128"/>
                <a:ea typeface="ヒラギノ角ゴ ProN W3" charset="-128"/>
                <a:cs typeface="ヒラギノ角ゴ ProN W3" charset="-128"/>
                <a:sym typeface="ヒラギノ角ゴ ProN W3" charset="-128"/>
              </a:rPr>
              <a:t>Auto control</a:t>
            </a:r>
            <a:endParaRPr lang="en-US" altLang="ja-JP" b="1" dirty="0">
              <a:solidFill>
                <a:schemeClr val="tx1"/>
              </a:solidFill>
            </a:endParaRPr>
          </a:p>
        </p:txBody>
      </p:sp>
      <p:sp>
        <p:nvSpPr>
          <p:cNvPr id="58377" name="AutoShape 8"/>
          <p:cNvSpPr>
            <a:spLocks/>
          </p:cNvSpPr>
          <p:nvPr/>
        </p:nvSpPr>
        <p:spPr bwMode="auto">
          <a:xfrm>
            <a:off x="3785412" y="3386193"/>
            <a:ext cx="701442" cy="1061775"/>
          </a:xfrm>
          <a:prstGeom prst="rightArrow">
            <a:avLst>
              <a:gd name="adj1" fmla="val 50000"/>
              <a:gd name="adj2" fmla="val 25000"/>
            </a:avLst>
          </a:prstGeom>
          <a:solidFill>
            <a:srgbClr val="FFFFFF"/>
          </a:solidFill>
          <a:ln w="19050">
            <a:solidFill>
              <a:srgbClr val="000000"/>
            </a:solidFill>
            <a:round/>
            <a:headEnd/>
            <a:tailEnd/>
          </a:ln>
        </p:spPr>
        <p:txBody>
          <a:bodyPr lIns="0" tIns="0" rIns="0" bIns="0" anchor="ctr">
            <a:prstTxWarp prst="textNoShape">
              <a:avLst/>
            </a:prstTxWarp>
          </a:bodyPr>
          <a:lstStyle/>
          <a:p>
            <a:pPr defTabSz="1007943"/>
            <a:endParaRPr lang="ja-JP" altLang="en-US" sz="2000" dirty="0">
              <a:ea typeface="Arial" charset="0"/>
              <a:cs typeface="Arial" charset="0"/>
              <a:sym typeface="Arial" charset="0"/>
            </a:endParaRPr>
          </a:p>
        </p:txBody>
      </p:sp>
    </p:spTree>
  </p:cSld>
  <p:clrMapOvr>
    <a:masterClrMapping/>
  </p:clrMapOvr>
  <p:transition spd="med"/>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 y="235501"/>
            <a:ext cx="10080625" cy="706426"/>
          </a:xfrm>
        </p:spPr>
        <p:txBody>
          <a:bodyPr/>
          <a:lstStyle/>
          <a:p>
            <a:r>
              <a:rPr kumimoji="1" lang="en-US" altLang="ja-JP" b="1" dirty="0" smtClean="0">
                <a:solidFill>
                  <a:srgbClr val="0000FF"/>
                </a:solidFill>
              </a:rPr>
              <a:t>Cavity Length </a:t>
            </a:r>
            <a:r>
              <a:rPr lang="en-US" altLang="ja-JP" b="1" dirty="0" smtClean="0">
                <a:solidFill>
                  <a:srgbClr val="0000FF"/>
                </a:solidFill>
              </a:rPr>
              <a:t>F</a:t>
            </a:r>
            <a:r>
              <a:rPr kumimoji="1" lang="en-US" altLang="ja-JP" b="1" dirty="0" smtClean="0">
                <a:solidFill>
                  <a:srgbClr val="0000FF"/>
                </a:solidFill>
              </a:rPr>
              <a:t>eedback with 3D Feature</a:t>
            </a:r>
            <a:endParaRPr kumimoji="1" lang="ja-JP" altLang="en-US" b="1" dirty="0">
              <a:solidFill>
                <a:srgbClr val="0000FF"/>
              </a:solidFill>
            </a:endParaRPr>
          </a:p>
        </p:txBody>
      </p:sp>
      <p:cxnSp>
        <p:nvCxnSpPr>
          <p:cNvPr id="12" name="直線コネクタ 11"/>
          <p:cNvCxnSpPr>
            <a:stCxn id="6" idx="3"/>
          </p:cNvCxnSpPr>
          <p:nvPr/>
        </p:nvCxnSpPr>
        <p:spPr bwMode="auto">
          <a:xfrm flipH="1">
            <a:off x="1002030" y="5061747"/>
            <a:ext cx="2618748" cy="1725865"/>
          </a:xfrm>
          <a:prstGeom prst="line">
            <a:avLst/>
          </a:prstGeom>
          <a:solidFill>
            <a:srgbClr val="00B8FF"/>
          </a:solidFill>
          <a:ln w="127000" cap="flat" cmpd="sng" algn="ctr">
            <a:solidFill>
              <a:srgbClr val="FFCCFF">
                <a:alpha val="50196"/>
              </a:srgbClr>
            </a:solidFill>
            <a:prstDash val="solid"/>
            <a:round/>
            <a:headEnd type="none" w="med" len="med"/>
            <a:tailEnd type="none" w="med" len="med"/>
          </a:ln>
          <a:effectLst/>
        </p:spPr>
      </p:cxnSp>
      <p:cxnSp>
        <p:nvCxnSpPr>
          <p:cNvPr id="13" name="直線コネクタ 12"/>
          <p:cNvCxnSpPr/>
          <p:nvPr/>
        </p:nvCxnSpPr>
        <p:spPr bwMode="auto">
          <a:xfrm flipH="1">
            <a:off x="893805" y="6787604"/>
            <a:ext cx="2815923" cy="0"/>
          </a:xfrm>
          <a:prstGeom prst="line">
            <a:avLst/>
          </a:prstGeom>
          <a:solidFill>
            <a:srgbClr val="00B8FF"/>
          </a:solidFill>
          <a:ln w="127000" cap="flat" cmpd="sng" algn="ctr">
            <a:solidFill>
              <a:srgbClr val="FFCCFF">
                <a:alpha val="50196"/>
              </a:srgbClr>
            </a:solidFill>
            <a:prstDash val="solid"/>
            <a:round/>
            <a:headEnd type="none" w="med" len="med"/>
            <a:tailEnd type="none" w="med" len="med"/>
          </a:ln>
          <a:effectLst/>
        </p:spPr>
      </p:cxnSp>
      <p:cxnSp>
        <p:nvCxnSpPr>
          <p:cNvPr id="17" name="直線コネクタ 16"/>
          <p:cNvCxnSpPr>
            <a:endCxn id="4" idx="3"/>
          </p:cNvCxnSpPr>
          <p:nvPr/>
        </p:nvCxnSpPr>
        <p:spPr bwMode="auto">
          <a:xfrm flipH="1" flipV="1">
            <a:off x="1002030" y="5061747"/>
            <a:ext cx="2618748" cy="1725865"/>
          </a:xfrm>
          <a:prstGeom prst="line">
            <a:avLst/>
          </a:prstGeom>
          <a:solidFill>
            <a:srgbClr val="00B8FF"/>
          </a:solidFill>
          <a:ln w="127000" cap="flat" cmpd="sng" algn="ctr">
            <a:solidFill>
              <a:srgbClr val="FFCCFF">
                <a:alpha val="50196"/>
              </a:srgbClr>
            </a:solidFill>
            <a:prstDash val="solid"/>
            <a:round/>
            <a:headEnd type="none" w="med" len="med"/>
            <a:tailEnd type="none" w="med" len="med"/>
          </a:ln>
          <a:effectLst/>
        </p:spPr>
      </p:cxnSp>
      <p:cxnSp>
        <p:nvCxnSpPr>
          <p:cNvPr id="19" name="直線コネクタ 18"/>
          <p:cNvCxnSpPr>
            <a:stCxn id="4" idx="3"/>
            <a:endCxn id="6" idx="3"/>
          </p:cNvCxnSpPr>
          <p:nvPr/>
        </p:nvCxnSpPr>
        <p:spPr bwMode="auto">
          <a:xfrm>
            <a:off x="1002030" y="5061740"/>
            <a:ext cx="2618748" cy="0"/>
          </a:xfrm>
          <a:prstGeom prst="line">
            <a:avLst/>
          </a:prstGeom>
          <a:solidFill>
            <a:srgbClr val="00B8FF"/>
          </a:solidFill>
          <a:ln w="127000" cap="flat" cmpd="sng" algn="ctr">
            <a:solidFill>
              <a:srgbClr val="FFCCFF">
                <a:alpha val="50196"/>
              </a:srgbClr>
            </a:solidFill>
            <a:prstDash val="solid"/>
            <a:round/>
            <a:headEnd type="none" w="med" len="med"/>
            <a:tailEnd type="none" w="med" len="med"/>
          </a:ln>
          <a:effectLst/>
        </p:spPr>
      </p:cxnSp>
      <p:cxnSp>
        <p:nvCxnSpPr>
          <p:cNvPr id="26" name="直線矢印コネクタ 25"/>
          <p:cNvCxnSpPr/>
          <p:nvPr/>
        </p:nvCxnSpPr>
        <p:spPr bwMode="auto">
          <a:xfrm flipH="1" flipV="1">
            <a:off x="5025139" y="3801175"/>
            <a:ext cx="453322" cy="614855"/>
          </a:xfrm>
          <a:prstGeom prst="straightConnector1">
            <a:avLst/>
          </a:prstGeom>
          <a:solidFill>
            <a:srgbClr val="00B8FF"/>
          </a:solidFill>
          <a:ln w="38100" cap="flat" cmpd="sng" algn="ctr">
            <a:solidFill>
              <a:schemeClr val="tx1"/>
            </a:solidFill>
            <a:prstDash val="solid"/>
            <a:round/>
            <a:headEnd type="none" w="med" len="med"/>
            <a:tailEnd type="arrow"/>
          </a:ln>
          <a:effectLst/>
        </p:spPr>
      </p:cxnSp>
      <p:sp>
        <p:nvSpPr>
          <p:cNvPr id="30" name="フリーフォーム 29"/>
          <p:cNvSpPr/>
          <p:nvPr/>
        </p:nvSpPr>
        <p:spPr>
          <a:xfrm rot="563989">
            <a:off x="1977506" y="4695772"/>
            <a:ext cx="648506" cy="727701"/>
          </a:xfrm>
          <a:custGeom>
            <a:avLst/>
            <a:gdLst>
              <a:gd name="connsiteX0" fmla="*/ 490778 w 490778"/>
              <a:gd name="connsiteY0" fmla="*/ 930165 h 930165"/>
              <a:gd name="connsiteX1" fmla="*/ 2047 w 490778"/>
              <a:gd name="connsiteY1" fmla="*/ 488731 h 930165"/>
              <a:gd name="connsiteX2" fmla="*/ 348889 w 490778"/>
              <a:gd name="connsiteY2" fmla="*/ 0 h 930165"/>
              <a:gd name="connsiteX0" fmla="*/ 489858 w 615983"/>
              <a:gd name="connsiteY0" fmla="*/ 898634 h 898634"/>
              <a:gd name="connsiteX1" fmla="*/ 1127 w 615983"/>
              <a:gd name="connsiteY1" fmla="*/ 457200 h 898634"/>
              <a:gd name="connsiteX2" fmla="*/ 615983 w 615983"/>
              <a:gd name="connsiteY2" fmla="*/ 0 h 898634"/>
              <a:gd name="connsiteX0" fmla="*/ 489858 w 615983"/>
              <a:gd name="connsiteY0" fmla="*/ 898634 h 898634"/>
              <a:gd name="connsiteX1" fmla="*/ 1127 w 615983"/>
              <a:gd name="connsiteY1" fmla="*/ 457200 h 898634"/>
              <a:gd name="connsiteX2" fmla="*/ 615983 w 615983"/>
              <a:gd name="connsiteY2" fmla="*/ 0 h 898634"/>
              <a:gd name="connsiteX0" fmla="*/ 614856 w 614856"/>
              <a:gd name="connsiteY0" fmla="*/ 788276 h 788276"/>
              <a:gd name="connsiteX1" fmla="*/ 0 w 614856"/>
              <a:gd name="connsiteY1" fmla="*/ 457200 h 788276"/>
              <a:gd name="connsiteX2" fmla="*/ 614856 w 614856"/>
              <a:gd name="connsiteY2" fmla="*/ 0 h 788276"/>
              <a:gd name="connsiteX0" fmla="*/ 614856 w 614856"/>
              <a:gd name="connsiteY0" fmla="*/ 788276 h 801722"/>
              <a:gd name="connsiteX1" fmla="*/ 0 w 614856"/>
              <a:gd name="connsiteY1" fmla="*/ 457200 h 801722"/>
              <a:gd name="connsiteX2" fmla="*/ 614856 w 614856"/>
              <a:gd name="connsiteY2" fmla="*/ 0 h 801722"/>
              <a:gd name="connsiteX0" fmla="*/ 599109 w 614874"/>
              <a:gd name="connsiteY0" fmla="*/ 867103 h 878363"/>
              <a:gd name="connsiteX1" fmla="*/ 18 w 614874"/>
              <a:gd name="connsiteY1" fmla="*/ 457200 h 878363"/>
              <a:gd name="connsiteX2" fmla="*/ 614874 w 614874"/>
              <a:gd name="connsiteY2" fmla="*/ 0 h 878363"/>
              <a:gd name="connsiteX0" fmla="*/ 599920 w 710278"/>
              <a:gd name="connsiteY0" fmla="*/ 614855 h 625089"/>
              <a:gd name="connsiteX1" fmla="*/ 829 w 710278"/>
              <a:gd name="connsiteY1" fmla="*/ 204952 h 625089"/>
              <a:gd name="connsiteX2" fmla="*/ 710278 w 710278"/>
              <a:gd name="connsiteY2" fmla="*/ 0 h 625089"/>
              <a:gd name="connsiteX0" fmla="*/ 599920 w 710278"/>
              <a:gd name="connsiteY0" fmla="*/ 740206 h 750440"/>
              <a:gd name="connsiteX1" fmla="*/ 829 w 710278"/>
              <a:gd name="connsiteY1" fmla="*/ 330303 h 750440"/>
              <a:gd name="connsiteX2" fmla="*/ 710278 w 710278"/>
              <a:gd name="connsiteY2" fmla="*/ 125351 h 750440"/>
              <a:gd name="connsiteX0" fmla="*/ 537069 w 647427"/>
              <a:gd name="connsiteY0" fmla="*/ 727540 h 739975"/>
              <a:gd name="connsiteX1" fmla="*/ 1041 w 647427"/>
              <a:gd name="connsiteY1" fmla="*/ 396464 h 739975"/>
              <a:gd name="connsiteX2" fmla="*/ 647427 w 647427"/>
              <a:gd name="connsiteY2" fmla="*/ 112685 h 739975"/>
              <a:gd name="connsiteX0" fmla="*/ 539289 w 649647"/>
              <a:gd name="connsiteY0" fmla="*/ 763749 h 790476"/>
              <a:gd name="connsiteX1" fmla="*/ 3261 w 649647"/>
              <a:gd name="connsiteY1" fmla="*/ 432673 h 790476"/>
              <a:gd name="connsiteX2" fmla="*/ 649647 w 649647"/>
              <a:gd name="connsiteY2" fmla="*/ 148894 h 790476"/>
              <a:gd name="connsiteX0" fmla="*/ 538148 w 648506"/>
              <a:gd name="connsiteY0" fmla="*/ 700974 h 727701"/>
              <a:gd name="connsiteX1" fmla="*/ 2120 w 648506"/>
              <a:gd name="connsiteY1" fmla="*/ 369898 h 727701"/>
              <a:gd name="connsiteX2" fmla="*/ 648506 w 648506"/>
              <a:gd name="connsiteY2" fmla="*/ 86119 h 727701"/>
            </a:gdLst>
            <a:ahLst/>
            <a:cxnLst>
              <a:cxn ang="0">
                <a:pos x="connsiteX0" y="connsiteY0"/>
              </a:cxn>
              <a:cxn ang="0">
                <a:pos x="connsiteX1" y="connsiteY1"/>
              </a:cxn>
              <a:cxn ang="0">
                <a:pos x="connsiteX2" y="connsiteY2"/>
              </a:cxn>
            </a:cxnLst>
            <a:rect l="l" t="t" r="r" b="b"/>
            <a:pathLst>
              <a:path w="648506" h="727701">
                <a:moveTo>
                  <a:pt x="538148" y="700974"/>
                </a:moveTo>
                <a:cubicBezTo>
                  <a:pt x="211013" y="778487"/>
                  <a:pt x="31024" y="693092"/>
                  <a:pt x="2120" y="369898"/>
                </a:cubicBezTo>
                <a:cubicBezTo>
                  <a:pt x="-26784" y="46704"/>
                  <a:pt x="242543" y="-109636"/>
                  <a:pt x="648506" y="86119"/>
                </a:cubicBezTo>
              </a:path>
            </a:pathLst>
          </a:custGeom>
          <a:ln w="28575">
            <a:solidFill>
              <a:schemeClr val="tx1"/>
            </a:solidFill>
            <a:headEnd type="none" w="med" len="med"/>
            <a:tailEnd type="arrow" w="med" len="med"/>
          </a:ln>
        </p:spPr>
        <p:txBody>
          <a:bodyPr vert="horz" wrap="square" lIns="91380" tIns="45691" rIns="91380" bIns="45691" numCol="1" rtlCol="0" anchor="t" anchorCtr="0" compatLnSpc="1">
            <a:prstTxWarp prst="textNoShape">
              <a:avLst/>
            </a:prstTxWarp>
          </a:bodyPr>
          <a:lstStyle/>
          <a:p>
            <a:pPr defTabSz="448968" eaLnBrk="0" hangingPunct="0">
              <a:lnSpc>
                <a:spcPct val="90000"/>
              </a:lnSpc>
              <a:buClr>
                <a:srgbClr val="000000"/>
              </a:buClr>
              <a:buSzPct val="100000"/>
            </a:pPr>
            <a:endParaRPr kumimoji="0" lang="ja-JP" altLang="en-US"/>
          </a:p>
        </p:txBody>
      </p:sp>
      <p:cxnSp>
        <p:nvCxnSpPr>
          <p:cNvPr id="37" name="直線コネクタ 36"/>
          <p:cNvCxnSpPr/>
          <p:nvPr/>
        </p:nvCxnSpPr>
        <p:spPr bwMode="auto">
          <a:xfrm flipH="1">
            <a:off x="3620787" y="5022822"/>
            <a:ext cx="4621755" cy="3332"/>
          </a:xfrm>
          <a:prstGeom prst="line">
            <a:avLst/>
          </a:prstGeom>
          <a:solidFill>
            <a:srgbClr val="00B8FF"/>
          </a:solidFill>
          <a:ln w="127000" cap="flat" cmpd="sng" algn="ctr">
            <a:solidFill>
              <a:srgbClr val="FFC000">
                <a:alpha val="74902"/>
              </a:srgbClr>
            </a:solidFill>
            <a:prstDash val="solid"/>
            <a:round/>
            <a:headEnd type="none" w="med" len="med"/>
            <a:tailEnd type="none" w="med" len="med"/>
          </a:ln>
          <a:effectLst/>
        </p:spPr>
      </p:cxnSp>
      <p:sp>
        <p:nvSpPr>
          <p:cNvPr id="39" name="フリーフォーム 38"/>
          <p:cNvSpPr/>
          <p:nvPr/>
        </p:nvSpPr>
        <p:spPr>
          <a:xfrm>
            <a:off x="5742882" y="4666474"/>
            <a:ext cx="648506" cy="727701"/>
          </a:xfrm>
          <a:custGeom>
            <a:avLst/>
            <a:gdLst>
              <a:gd name="connsiteX0" fmla="*/ 490778 w 490778"/>
              <a:gd name="connsiteY0" fmla="*/ 930165 h 930165"/>
              <a:gd name="connsiteX1" fmla="*/ 2047 w 490778"/>
              <a:gd name="connsiteY1" fmla="*/ 488731 h 930165"/>
              <a:gd name="connsiteX2" fmla="*/ 348889 w 490778"/>
              <a:gd name="connsiteY2" fmla="*/ 0 h 930165"/>
              <a:gd name="connsiteX0" fmla="*/ 489858 w 615983"/>
              <a:gd name="connsiteY0" fmla="*/ 898634 h 898634"/>
              <a:gd name="connsiteX1" fmla="*/ 1127 w 615983"/>
              <a:gd name="connsiteY1" fmla="*/ 457200 h 898634"/>
              <a:gd name="connsiteX2" fmla="*/ 615983 w 615983"/>
              <a:gd name="connsiteY2" fmla="*/ 0 h 898634"/>
              <a:gd name="connsiteX0" fmla="*/ 489858 w 615983"/>
              <a:gd name="connsiteY0" fmla="*/ 898634 h 898634"/>
              <a:gd name="connsiteX1" fmla="*/ 1127 w 615983"/>
              <a:gd name="connsiteY1" fmla="*/ 457200 h 898634"/>
              <a:gd name="connsiteX2" fmla="*/ 615983 w 615983"/>
              <a:gd name="connsiteY2" fmla="*/ 0 h 898634"/>
              <a:gd name="connsiteX0" fmla="*/ 614856 w 614856"/>
              <a:gd name="connsiteY0" fmla="*/ 788276 h 788276"/>
              <a:gd name="connsiteX1" fmla="*/ 0 w 614856"/>
              <a:gd name="connsiteY1" fmla="*/ 457200 h 788276"/>
              <a:gd name="connsiteX2" fmla="*/ 614856 w 614856"/>
              <a:gd name="connsiteY2" fmla="*/ 0 h 788276"/>
              <a:gd name="connsiteX0" fmla="*/ 614856 w 614856"/>
              <a:gd name="connsiteY0" fmla="*/ 788276 h 801722"/>
              <a:gd name="connsiteX1" fmla="*/ 0 w 614856"/>
              <a:gd name="connsiteY1" fmla="*/ 457200 h 801722"/>
              <a:gd name="connsiteX2" fmla="*/ 614856 w 614856"/>
              <a:gd name="connsiteY2" fmla="*/ 0 h 801722"/>
              <a:gd name="connsiteX0" fmla="*/ 599109 w 614874"/>
              <a:gd name="connsiteY0" fmla="*/ 867103 h 878363"/>
              <a:gd name="connsiteX1" fmla="*/ 18 w 614874"/>
              <a:gd name="connsiteY1" fmla="*/ 457200 h 878363"/>
              <a:gd name="connsiteX2" fmla="*/ 614874 w 614874"/>
              <a:gd name="connsiteY2" fmla="*/ 0 h 878363"/>
              <a:gd name="connsiteX0" fmla="*/ 599920 w 710278"/>
              <a:gd name="connsiteY0" fmla="*/ 614855 h 625089"/>
              <a:gd name="connsiteX1" fmla="*/ 829 w 710278"/>
              <a:gd name="connsiteY1" fmla="*/ 204952 h 625089"/>
              <a:gd name="connsiteX2" fmla="*/ 710278 w 710278"/>
              <a:gd name="connsiteY2" fmla="*/ 0 h 625089"/>
              <a:gd name="connsiteX0" fmla="*/ 599920 w 710278"/>
              <a:gd name="connsiteY0" fmla="*/ 740206 h 750440"/>
              <a:gd name="connsiteX1" fmla="*/ 829 w 710278"/>
              <a:gd name="connsiteY1" fmla="*/ 330303 h 750440"/>
              <a:gd name="connsiteX2" fmla="*/ 710278 w 710278"/>
              <a:gd name="connsiteY2" fmla="*/ 125351 h 750440"/>
              <a:gd name="connsiteX0" fmla="*/ 537069 w 647427"/>
              <a:gd name="connsiteY0" fmla="*/ 727540 h 739975"/>
              <a:gd name="connsiteX1" fmla="*/ 1041 w 647427"/>
              <a:gd name="connsiteY1" fmla="*/ 396464 h 739975"/>
              <a:gd name="connsiteX2" fmla="*/ 647427 w 647427"/>
              <a:gd name="connsiteY2" fmla="*/ 112685 h 739975"/>
              <a:gd name="connsiteX0" fmla="*/ 539289 w 649647"/>
              <a:gd name="connsiteY0" fmla="*/ 763749 h 790476"/>
              <a:gd name="connsiteX1" fmla="*/ 3261 w 649647"/>
              <a:gd name="connsiteY1" fmla="*/ 432673 h 790476"/>
              <a:gd name="connsiteX2" fmla="*/ 649647 w 649647"/>
              <a:gd name="connsiteY2" fmla="*/ 148894 h 790476"/>
              <a:gd name="connsiteX0" fmla="*/ 538148 w 648506"/>
              <a:gd name="connsiteY0" fmla="*/ 700974 h 727701"/>
              <a:gd name="connsiteX1" fmla="*/ 2120 w 648506"/>
              <a:gd name="connsiteY1" fmla="*/ 369898 h 727701"/>
              <a:gd name="connsiteX2" fmla="*/ 648506 w 648506"/>
              <a:gd name="connsiteY2" fmla="*/ 86119 h 727701"/>
            </a:gdLst>
            <a:ahLst/>
            <a:cxnLst>
              <a:cxn ang="0">
                <a:pos x="connsiteX0" y="connsiteY0"/>
              </a:cxn>
              <a:cxn ang="0">
                <a:pos x="connsiteX1" y="connsiteY1"/>
              </a:cxn>
              <a:cxn ang="0">
                <a:pos x="connsiteX2" y="connsiteY2"/>
              </a:cxn>
            </a:cxnLst>
            <a:rect l="l" t="t" r="r" b="b"/>
            <a:pathLst>
              <a:path w="648506" h="727701">
                <a:moveTo>
                  <a:pt x="538148" y="700974"/>
                </a:moveTo>
                <a:cubicBezTo>
                  <a:pt x="211013" y="778487"/>
                  <a:pt x="31024" y="693092"/>
                  <a:pt x="2120" y="369898"/>
                </a:cubicBezTo>
                <a:cubicBezTo>
                  <a:pt x="-26784" y="46704"/>
                  <a:pt x="242543" y="-109636"/>
                  <a:pt x="648506" y="86119"/>
                </a:cubicBezTo>
              </a:path>
            </a:pathLst>
          </a:custGeom>
          <a:ln w="28575">
            <a:solidFill>
              <a:schemeClr val="tx1"/>
            </a:solidFill>
            <a:headEnd type="arrow" w="med" len="med"/>
            <a:tailEnd type="none" w="med" len="med"/>
          </a:ln>
        </p:spPr>
        <p:txBody>
          <a:bodyPr vert="horz" wrap="square" lIns="91380" tIns="45691" rIns="91380" bIns="45691" numCol="1" rtlCol="0" anchor="t" anchorCtr="0" compatLnSpc="1">
            <a:prstTxWarp prst="textNoShape">
              <a:avLst/>
            </a:prstTxWarp>
          </a:bodyPr>
          <a:lstStyle/>
          <a:p>
            <a:pPr defTabSz="448968" eaLnBrk="0" hangingPunct="0">
              <a:lnSpc>
                <a:spcPct val="90000"/>
              </a:lnSpc>
              <a:buClr>
                <a:srgbClr val="000000"/>
              </a:buClr>
              <a:buSzPct val="100000"/>
            </a:pPr>
            <a:endParaRPr kumimoji="0" lang="ja-JP" altLang="en-US"/>
          </a:p>
        </p:txBody>
      </p:sp>
      <p:cxnSp>
        <p:nvCxnSpPr>
          <p:cNvPr id="41" name="直線コネクタ 40"/>
          <p:cNvCxnSpPr/>
          <p:nvPr/>
        </p:nvCxnSpPr>
        <p:spPr bwMode="auto">
          <a:xfrm flipV="1">
            <a:off x="3985845" y="5023062"/>
            <a:ext cx="4256690" cy="3092"/>
          </a:xfrm>
          <a:prstGeom prst="line">
            <a:avLst/>
          </a:prstGeom>
          <a:solidFill>
            <a:srgbClr val="00B8FF"/>
          </a:solidFill>
          <a:ln w="127000" cap="flat" cmpd="sng" algn="ctr">
            <a:solidFill>
              <a:srgbClr val="FFCCFF">
                <a:alpha val="74902"/>
              </a:srgbClr>
            </a:solidFill>
            <a:prstDash val="solid"/>
            <a:round/>
            <a:headEnd type="none" w="med" len="med"/>
            <a:tailEnd type="none" w="med" len="med"/>
          </a:ln>
          <a:effectLst/>
        </p:spPr>
      </p:cxnSp>
      <p:cxnSp>
        <p:nvCxnSpPr>
          <p:cNvPr id="42" name="直線コネクタ 41"/>
          <p:cNvCxnSpPr>
            <a:stCxn id="6" idx="3"/>
          </p:cNvCxnSpPr>
          <p:nvPr/>
        </p:nvCxnSpPr>
        <p:spPr bwMode="auto">
          <a:xfrm flipV="1">
            <a:off x="3620785" y="3493740"/>
            <a:ext cx="2808722" cy="1568000"/>
          </a:xfrm>
          <a:prstGeom prst="line">
            <a:avLst/>
          </a:prstGeom>
          <a:solidFill>
            <a:srgbClr val="00B8FF"/>
          </a:solidFill>
          <a:ln w="127000" cap="flat" cmpd="sng" algn="ctr">
            <a:solidFill>
              <a:srgbClr val="FFCCFF">
                <a:alpha val="74902"/>
              </a:srgbClr>
            </a:solidFill>
            <a:prstDash val="solid"/>
            <a:round/>
            <a:headEnd type="none" w="med" len="med"/>
            <a:tailEnd type="none" w="med" len="med"/>
          </a:ln>
          <a:effectLst/>
        </p:spPr>
      </p:cxnSp>
      <p:cxnSp>
        <p:nvCxnSpPr>
          <p:cNvPr id="43" name="直線コネクタ 42"/>
          <p:cNvCxnSpPr/>
          <p:nvPr/>
        </p:nvCxnSpPr>
        <p:spPr bwMode="auto">
          <a:xfrm flipH="1">
            <a:off x="3806131" y="3493747"/>
            <a:ext cx="2630836" cy="1465297"/>
          </a:xfrm>
          <a:prstGeom prst="line">
            <a:avLst/>
          </a:prstGeom>
          <a:solidFill>
            <a:srgbClr val="00B8FF"/>
          </a:solidFill>
          <a:ln w="127000" cap="flat" cmpd="sng" algn="ctr">
            <a:solidFill>
              <a:srgbClr val="FFC000">
                <a:alpha val="74902"/>
              </a:srgbClr>
            </a:solidFill>
            <a:prstDash val="solid"/>
            <a:round/>
            <a:headEnd type="none" w="med" len="med"/>
            <a:tailEnd type="none" w="med" len="med"/>
          </a:ln>
          <a:effectLst/>
        </p:spPr>
      </p:cxnSp>
      <p:sp>
        <p:nvSpPr>
          <p:cNvPr id="47" name="フリーフォーム 46"/>
          <p:cNvSpPr/>
          <p:nvPr/>
        </p:nvSpPr>
        <p:spPr>
          <a:xfrm rot="390780">
            <a:off x="4415976" y="4658980"/>
            <a:ext cx="648506" cy="727701"/>
          </a:xfrm>
          <a:custGeom>
            <a:avLst/>
            <a:gdLst>
              <a:gd name="connsiteX0" fmla="*/ 490778 w 490778"/>
              <a:gd name="connsiteY0" fmla="*/ 930165 h 930165"/>
              <a:gd name="connsiteX1" fmla="*/ 2047 w 490778"/>
              <a:gd name="connsiteY1" fmla="*/ 488731 h 930165"/>
              <a:gd name="connsiteX2" fmla="*/ 348889 w 490778"/>
              <a:gd name="connsiteY2" fmla="*/ 0 h 930165"/>
              <a:gd name="connsiteX0" fmla="*/ 489858 w 615983"/>
              <a:gd name="connsiteY0" fmla="*/ 898634 h 898634"/>
              <a:gd name="connsiteX1" fmla="*/ 1127 w 615983"/>
              <a:gd name="connsiteY1" fmla="*/ 457200 h 898634"/>
              <a:gd name="connsiteX2" fmla="*/ 615983 w 615983"/>
              <a:gd name="connsiteY2" fmla="*/ 0 h 898634"/>
              <a:gd name="connsiteX0" fmla="*/ 489858 w 615983"/>
              <a:gd name="connsiteY0" fmla="*/ 898634 h 898634"/>
              <a:gd name="connsiteX1" fmla="*/ 1127 w 615983"/>
              <a:gd name="connsiteY1" fmla="*/ 457200 h 898634"/>
              <a:gd name="connsiteX2" fmla="*/ 615983 w 615983"/>
              <a:gd name="connsiteY2" fmla="*/ 0 h 898634"/>
              <a:gd name="connsiteX0" fmla="*/ 614856 w 614856"/>
              <a:gd name="connsiteY0" fmla="*/ 788276 h 788276"/>
              <a:gd name="connsiteX1" fmla="*/ 0 w 614856"/>
              <a:gd name="connsiteY1" fmla="*/ 457200 h 788276"/>
              <a:gd name="connsiteX2" fmla="*/ 614856 w 614856"/>
              <a:gd name="connsiteY2" fmla="*/ 0 h 788276"/>
              <a:gd name="connsiteX0" fmla="*/ 614856 w 614856"/>
              <a:gd name="connsiteY0" fmla="*/ 788276 h 801722"/>
              <a:gd name="connsiteX1" fmla="*/ 0 w 614856"/>
              <a:gd name="connsiteY1" fmla="*/ 457200 h 801722"/>
              <a:gd name="connsiteX2" fmla="*/ 614856 w 614856"/>
              <a:gd name="connsiteY2" fmla="*/ 0 h 801722"/>
              <a:gd name="connsiteX0" fmla="*/ 599109 w 614874"/>
              <a:gd name="connsiteY0" fmla="*/ 867103 h 878363"/>
              <a:gd name="connsiteX1" fmla="*/ 18 w 614874"/>
              <a:gd name="connsiteY1" fmla="*/ 457200 h 878363"/>
              <a:gd name="connsiteX2" fmla="*/ 614874 w 614874"/>
              <a:gd name="connsiteY2" fmla="*/ 0 h 878363"/>
              <a:gd name="connsiteX0" fmla="*/ 599920 w 710278"/>
              <a:gd name="connsiteY0" fmla="*/ 614855 h 625089"/>
              <a:gd name="connsiteX1" fmla="*/ 829 w 710278"/>
              <a:gd name="connsiteY1" fmla="*/ 204952 h 625089"/>
              <a:gd name="connsiteX2" fmla="*/ 710278 w 710278"/>
              <a:gd name="connsiteY2" fmla="*/ 0 h 625089"/>
              <a:gd name="connsiteX0" fmla="*/ 599920 w 710278"/>
              <a:gd name="connsiteY0" fmla="*/ 740206 h 750440"/>
              <a:gd name="connsiteX1" fmla="*/ 829 w 710278"/>
              <a:gd name="connsiteY1" fmla="*/ 330303 h 750440"/>
              <a:gd name="connsiteX2" fmla="*/ 710278 w 710278"/>
              <a:gd name="connsiteY2" fmla="*/ 125351 h 750440"/>
              <a:gd name="connsiteX0" fmla="*/ 537069 w 647427"/>
              <a:gd name="connsiteY0" fmla="*/ 727540 h 739975"/>
              <a:gd name="connsiteX1" fmla="*/ 1041 w 647427"/>
              <a:gd name="connsiteY1" fmla="*/ 396464 h 739975"/>
              <a:gd name="connsiteX2" fmla="*/ 647427 w 647427"/>
              <a:gd name="connsiteY2" fmla="*/ 112685 h 739975"/>
              <a:gd name="connsiteX0" fmla="*/ 539289 w 649647"/>
              <a:gd name="connsiteY0" fmla="*/ 763749 h 790476"/>
              <a:gd name="connsiteX1" fmla="*/ 3261 w 649647"/>
              <a:gd name="connsiteY1" fmla="*/ 432673 h 790476"/>
              <a:gd name="connsiteX2" fmla="*/ 649647 w 649647"/>
              <a:gd name="connsiteY2" fmla="*/ 148894 h 790476"/>
              <a:gd name="connsiteX0" fmla="*/ 538148 w 648506"/>
              <a:gd name="connsiteY0" fmla="*/ 700974 h 727701"/>
              <a:gd name="connsiteX1" fmla="*/ 2120 w 648506"/>
              <a:gd name="connsiteY1" fmla="*/ 369898 h 727701"/>
              <a:gd name="connsiteX2" fmla="*/ 648506 w 648506"/>
              <a:gd name="connsiteY2" fmla="*/ 86119 h 727701"/>
            </a:gdLst>
            <a:ahLst/>
            <a:cxnLst>
              <a:cxn ang="0">
                <a:pos x="connsiteX0" y="connsiteY0"/>
              </a:cxn>
              <a:cxn ang="0">
                <a:pos x="connsiteX1" y="connsiteY1"/>
              </a:cxn>
              <a:cxn ang="0">
                <a:pos x="connsiteX2" y="connsiteY2"/>
              </a:cxn>
            </a:cxnLst>
            <a:rect l="l" t="t" r="r" b="b"/>
            <a:pathLst>
              <a:path w="648506" h="727701">
                <a:moveTo>
                  <a:pt x="538148" y="700974"/>
                </a:moveTo>
                <a:cubicBezTo>
                  <a:pt x="211013" y="778487"/>
                  <a:pt x="31024" y="693092"/>
                  <a:pt x="2120" y="369898"/>
                </a:cubicBezTo>
                <a:cubicBezTo>
                  <a:pt x="-26784" y="46704"/>
                  <a:pt x="242543" y="-109636"/>
                  <a:pt x="648506" y="86119"/>
                </a:cubicBezTo>
              </a:path>
            </a:pathLst>
          </a:custGeom>
          <a:ln w="28575">
            <a:solidFill>
              <a:schemeClr val="tx1"/>
            </a:solidFill>
            <a:headEnd type="none" w="med" len="med"/>
            <a:tailEnd type="arrow" w="med" len="med"/>
          </a:ln>
        </p:spPr>
        <p:txBody>
          <a:bodyPr vert="horz" wrap="square" lIns="91380" tIns="45691" rIns="91380" bIns="45691" numCol="1" rtlCol="0" anchor="t" anchorCtr="0" compatLnSpc="1">
            <a:prstTxWarp prst="textNoShape">
              <a:avLst/>
            </a:prstTxWarp>
          </a:bodyPr>
          <a:lstStyle/>
          <a:p>
            <a:pPr defTabSz="448968" eaLnBrk="0" hangingPunct="0">
              <a:lnSpc>
                <a:spcPct val="90000"/>
              </a:lnSpc>
              <a:buClr>
                <a:srgbClr val="000000"/>
              </a:buClr>
              <a:buSzPct val="100000"/>
            </a:pPr>
            <a:endParaRPr kumimoji="0" lang="ja-JP" altLang="en-US"/>
          </a:p>
        </p:txBody>
      </p:sp>
      <p:sp>
        <p:nvSpPr>
          <p:cNvPr id="48" name="テキスト ボックス 47"/>
          <p:cNvSpPr txBox="1"/>
          <p:nvPr/>
        </p:nvSpPr>
        <p:spPr>
          <a:xfrm>
            <a:off x="5064485" y="4568550"/>
            <a:ext cx="588502" cy="923271"/>
          </a:xfrm>
          <a:prstGeom prst="rect">
            <a:avLst/>
          </a:prstGeom>
          <a:noFill/>
        </p:spPr>
        <p:txBody>
          <a:bodyPr wrap="none" lIns="91380" tIns="45691" rIns="91380" bIns="45691" rtlCol="0">
            <a:spAutoFit/>
          </a:bodyPr>
          <a:lstStyle/>
          <a:p>
            <a:r>
              <a:rPr lang="en-US" altLang="ja-JP" sz="5400" dirty="0">
                <a:solidFill>
                  <a:schemeClr val="tx1"/>
                </a:solidFill>
              </a:rPr>
              <a:t>+</a:t>
            </a:r>
            <a:endParaRPr lang="ja-JP" altLang="en-US" sz="5400" dirty="0">
              <a:solidFill>
                <a:schemeClr val="tx1"/>
              </a:solidFill>
            </a:endParaRPr>
          </a:p>
        </p:txBody>
      </p:sp>
      <p:sp>
        <p:nvSpPr>
          <p:cNvPr id="49" name="テキスト ボックス 48"/>
          <p:cNvSpPr txBox="1"/>
          <p:nvPr/>
        </p:nvSpPr>
        <p:spPr>
          <a:xfrm>
            <a:off x="6461244" y="4545636"/>
            <a:ext cx="588502" cy="923271"/>
          </a:xfrm>
          <a:prstGeom prst="rect">
            <a:avLst/>
          </a:prstGeom>
          <a:noFill/>
        </p:spPr>
        <p:txBody>
          <a:bodyPr wrap="none" lIns="91380" tIns="45691" rIns="91380" bIns="45691" rtlCol="0">
            <a:spAutoFit/>
          </a:bodyPr>
          <a:lstStyle/>
          <a:p>
            <a:r>
              <a:rPr lang="en-US" altLang="ja-JP" sz="5400" dirty="0">
                <a:solidFill>
                  <a:schemeClr val="tx1"/>
                </a:solidFill>
              </a:rPr>
              <a:t>=</a:t>
            </a:r>
            <a:endParaRPr lang="ja-JP" altLang="en-US" sz="5400" dirty="0">
              <a:solidFill>
                <a:schemeClr val="tx1"/>
              </a:solidFill>
            </a:endParaRPr>
          </a:p>
        </p:txBody>
      </p:sp>
      <p:cxnSp>
        <p:nvCxnSpPr>
          <p:cNvPr id="55" name="直線矢印コネクタ 54"/>
          <p:cNvCxnSpPr/>
          <p:nvPr/>
        </p:nvCxnSpPr>
        <p:spPr bwMode="auto">
          <a:xfrm flipH="1" flipV="1">
            <a:off x="7466110" y="4521397"/>
            <a:ext cx="111661" cy="861823"/>
          </a:xfrm>
          <a:prstGeom prst="straightConnector1">
            <a:avLst/>
          </a:prstGeom>
          <a:solidFill>
            <a:srgbClr val="00B8FF"/>
          </a:solidFill>
          <a:ln w="38100" cap="flat" cmpd="sng" algn="ctr">
            <a:solidFill>
              <a:schemeClr val="tx1"/>
            </a:solidFill>
            <a:prstDash val="solid"/>
            <a:round/>
            <a:headEnd type="none" w="med" len="med"/>
            <a:tailEnd type="arrow"/>
          </a:ln>
          <a:effectLst/>
        </p:spPr>
      </p:cxnSp>
      <p:sp>
        <p:nvSpPr>
          <p:cNvPr id="57" name="テキスト ボックス 56"/>
          <p:cNvSpPr txBox="1"/>
          <p:nvPr/>
        </p:nvSpPr>
        <p:spPr>
          <a:xfrm>
            <a:off x="95876" y="3044012"/>
            <a:ext cx="4949729" cy="830938"/>
          </a:xfrm>
          <a:prstGeom prst="rect">
            <a:avLst/>
          </a:prstGeom>
          <a:noFill/>
        </p:spPr>
        <p:txBody>
          <a:bodyPr wrap="square" lIns="91380" tIns="45691" rIns="91380" bIns="45691" rtlCol="0">
            <a:spAutoFit/>
          </a:bodyPr>
          <a:lstStyle/>
          <a:p>
            <a:r>
              <a:rPr kumimoji="1" lang="en-US" altLang="ja-JP" b="1" dirty="0" smtClean="0">
                <a:solidFill>
                  <a:schemeClr val="tx1"/>
                </a:solidFill>
              </a:rPr>
              <a:t>3D4M cavity resonate only with </a:t>
            </a:r>
          </a:p>
          <a:p>
            <a:r>
              <a:rPr lang="en-US" altLang="ja-JP" b="1" dirty="0" smtClean="0">
                <a:solidFill>
                  <a:schemeClr val="tx1"/>
                </a:solidFill>
              </a:rPr>
              <a:t>circularly polarized lasers</a:t>
            </a:r>
            <a:endParaRPr kumimoji="1" lang="ja-JP" altLang="en-US" b="1" dirty="0">
              <a:solidFill>
                <a:schemeClr val="tx1"/>
              </a:solidFill>
            </a:endParaRPr>
          </a:p>
        </p:txBody>
      </p:sp>
      <p:cxnSp>
        <p:nvCxnSpPr>
          <p:cNvPr id="31" name="直線コネクタ 30"/>
          <p:cNvCxnSpPr/>
          <p:nvPr/>
        </p:nvCxnSpPr>
        <p:spPr bwMode="auto">
          <a:xfrm flipH="1">
            <a:off x="8360633" y="5107752"/>
            <a:ext cx="520260" cy="13222"/>
          </a:xfrm>
          <a:prstGeom prst="line">
            <a:avLst/>
          </a:prstGeom>
          <a:solidFill>
            <a:srgbClr val="00B8FF"/>
          </a:solidFill>
          <a:ln w="127000" cap="flat" cmpd="sng" algn="ctr">
            <a:solidFill>
              <a:schemeClr val="accent1">
                <a:lumMod val="50000"/>
                <a:alpha val="74902"/>
              </a:schemeClr>
            </a:solidFill>
            <a:prstDash val="solid"/>
            <a:round/>
            <a:headEnd type="none" w="med" len="med"/>
            <a:tailEnd type="none" w="med" len="med"/>
          </a:ln>
          <a:effectLst/>
        </p:spPr>
      </p:cxnSp>
      <p:cxnSp>
        <p:nvCxnSpPr>
          <p:cNvPr id="33" name="直線コネクタ 32"/>
          <p:cNvCxnSpPr/>
          <p:nvPr/>
        </p:nvCxnSpPr>
        <p:spPr bwMode="auto">
          <a:xfrm flipV="1">
            <a:off x="8098853" y="4193284"/>
            <a:ext cx="0" cy="890566"/>
          </a:xfrm>
          <a:prstGeom prst="line">
            <a:avLst/>
          </a:prstGeom>
          <a:solidFill>
            <a:srgbClr val="00B8FF"/>
          </a:solidFill>
          <a:ln w="127000" cap="flat" cmpd="sng" algn="ctr">
            <a:solidFill>
              <a:srgbClr val="7030A0">
                <a:alpha val="74902"/>
              </a:srgbClr>
            </a:solidFill>
            <a:prstDash val="solid"/>
            <a:round/>
            <a:headEnd type="none" w="med" len="med"/>
            <a:tailEnd type="none" w="med" len="med"/>
          </a:ln>
          <a:effectLst/>
        </p:spPr>
      </p:cxnSp>
      <p:sp>
        <p:nvSpPr>
          <p:cNvPr id="11" name="正方形/長方形 10"/>
          <p:cNvSpPr/>
          <p:nvPr/>
        </p:nvSpPr>
        <p:spPr bwMode="auto">
          <a:xfrm>
            <a:off x="7832258" y="4785577"/>
            <a:ext cx="633445" cy="727701"/>
          </a:xfrm>
          <a:prstGeom prst="rect">
            <a:avLst/>
          </a:prstGeom>
          <a:solidFill>
            <a:srgbClr val="0070C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448968" eaLnBrk="0" hangingPunct="0">
              <a:lnSpc>
                <a:spcPct val="90000"/>
              </a:lnSpc>
              <a:buClr>
                <a:srgbClr val="000000"/>
              </a:buClr>
              <a:buSzPct val="100000"/>
            </a:pPr>
            <a:endParaRPr kumimoji="0" lang="ja-JP" altLang="en-US"/>
          </a:p>
        </p:txBody>
      </p:sp>
      <p:cxnSp>
        <p:nvCxnSpPr>
          <p:cNvPr id="15" name="直線コネクタ 14"/>
          <p:cNvCxnSpPr/>
          <p:nvPr/>
        </p:nvCxnSpPr>
        <p:spPr bwMode="auto">
          <a:xfrm>
            <a:off x="7832258" y="4785577"/>
            <a:ext cx="633445" cy="685786"/>
          </a:xfrm>
          <a:prstGeom prst="line">
            <a:avLst/>
          </a:prstGeom>
          <a:solidFill>
            <a:srgbClr val="00B8FF"/>
          </a:solidFill>
          <a:ln w="9525" cap="flat" cmpd="sng" algn="ctr">
            <a:solidFill>
              <a:schemeClr val="tx1"/>
            </a:solidFill>
            <a:prstDash val="solid"/>
            <a:round/>
            <a:headEnd type="none" w="med" len="med"/>
            <a:tailEnd type="none" w="med" len="med"/>
          </a:ln>
          <a:effectLst/>
        </p:spPr>
      </p:cxnSp>
      <p:cxnSp>
        <p:nvCxnSpPr>
          <p:cNvPr id="44" name="直線コネクタ 43"/>
          <p:cNvCxnSpPr/>
          <p:nvPr/>
        </p:nvCxnSpPr>
        <p:spPr bwMode="auto">
          <a:xfrm flipV="1">
            <a:off x="8880893" y="4183701"/>
            <a:ext cx="0" cy="998282"/>
          </a:xfrm>
          <a:prstGeom prst="line">
            <a:avLst/>
          </a:prstGeom>
          <a:solidFill>
            <a:srgbClr val="00B8FF"/>
          </a:solidFill>
          <a:ln w="127000" cap="flat" cmpd="sng" algn="ctr">
            <a:solidFill>
              <a:schemeClr val="accent1">
                <a:lumMod val="50000"/>
                <a:alpha val="74902"/>
              </a:schemeClr>
            </a:solidFill>
            <a:prstDash val="solid"/>
            <a:round/>
            <a:headEnd type="none" w="med" len="med"/>
            <a:tailEnd type="none" w="med" len="med"/>
          </a:ln>
          <a:effectLst/>
        </p:spPr>
      </p:cxnSp>
      <p:sp>
        <p:nvSpPr>
          <p:cNvPr id="35" name="左中かっこ 34"/>
          <p:cNvSpPr/>
          <p:nvPr/>
        </p:nvSpPr>
        <p:spPr bwMode="auto">
          <a:xfrm rot="5400000">
            <a:off x="8207050" y="3446601"/>
            <a:ext cx="467304" cy="1324002"/>
          </a:xfrm>
          <a:prstGeom prst="leftBrac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448968" eaLnBrk="0" hangingPunct="0">
              <a:lnSpc>
                <a:spcPct val="90000"/>
              </a:lnSpc>
              <a:buClr>
                <a:srgbClr val="000000"/>
              </a:buClr>
              <a:buSzPct val="100000"/>
            </a:pPr>
            <a:endParaRPr kumimoji="0" lang="ja-JP" altLang="en-US"/>
          </a:p>
        </p:txBody>
      </p:sp>
      <p:sp>
        <p:nvSpPr>
          <p:cNvPr id="36" name="テキスト ボックス 35"/>
          <p:cNvSpPr txBox="1"/>
          <p:nvPr/>
        </p:nvSpPr>
        <p:spPr>
          <a:xfrm>
            <a:off x="7330161" y="3162931"/>
            <a:ext cx="2785648" cy="830997"/>
          </a:xfrm>
          <a:prstGeom prst="rect">
            <a:avLst/>
          </a:prstGeom>
          <a:noFill/>
        </p:spPr>
        <p:txBody>
          <a:bodyPr wrap="square" rtlCol="0">
            <a:spAutoFit/>
          </a:bodyPr>
          <a:lstStyle/>
          <a:p>
            <a:r>
              <a:rPr lang="en-US" altLang="ja-JP" b="1" dirty="0" smtClean="0">
                <a:solidFill>
                  <a:schemeClr val="tx1"/>
                </a:solidFill>
              </a:rPr>
              <a:t>differential signal </a:t>
            </a:r>
          </a:p>
          <a:p>
            <a:r>
              <a:rPr kumimoji="1" lang="en-US" altLang="ja-JP" b="1" dirty="0" smtClean="0">
                <a:solidFill>
                  <a:schemeClr val="tx1"/>
                </a:solidFill>
              </a:rPr>
              <a:t>for feedback</a:t>
            </a:r>
            <a:endParaRPr kumimoji="1" lang="ja-JP" altLang="en-US" b="1" dirty="0">
              <a:solidFill>
                <a:schemeClr val="tx1"/>
              </a:solidFill>
            </a:endParaRPr>
          </a:p>
        </p:txBody>
      </p:sp>
      <p:grpSp>
        <p:nvGrpSpPr>
          <p:cNvPr id="10" name="グループ化 9"/>
          <p:cNvGrpSpPr/>
          <p:nvPr/>
        </p:nvGrpSpPr>
        <p:grpSpPr>
          <a:xfrm>
            <a:off x="810384" y="4488997"/>
            <a:ext cx="3002040" cy="2819998"/>
            <a:chOff x="1394921" y="2657447"/>
            <a:chExt cx="2534571" cy="2643352"/>
          </a:xfrm>
        </p:grpSpPr>
        <p:grpSp>
          <p:nvGrpSpPr>
            <p:cNvPr id="9" name="グループ化 8"/>
            <p:cNvGrpSpPr/>
            <p:nvPr/>
          </p:nvGrpSpPr>
          <p:grpSpPr>
            <a:xfrm>
              <a:off x="1394921" y="2657447"/>
              <a:ext cx="173421" cy="2643352"/>
              <a:chOff x="1394921" y="2664372"/>
              <a:chExt cx="173421" cy="2643352"/>
            </a:xfrm>
          </p:grpSpPr>
          <p:sp>
            <p:nvSpPr>
              <p:cNvPr id="4" name="正方形/長方形 3"/>
              <p:cNvSpPr/>
              <p:nvPr/>
            </p:nvSpPr>
            <p:spPr bwMode="auto">
              <a:xfrm rot="1800000">
                <a:off x="1394921" y="2664372"/>
                <a:ext cx="173421" cy="977462"/>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448968" eaLnBrk="0" hangingPunct="0">
                  <a:lnSpc>
                    <a:spcPct val="90000"/>
                  </a:lnSpc>
                  <a:buClr>
                    <a:srgbClr val="000000"/>
                  </a:buClr>
                  <a:buSzPct val="100000"/>
                </a:pPr>
                <a:endParaRPr kumimoji="0" lang="ja-JP" altLang="en-US" b="1"/>
              </a:p>
            </p:txBody>
          </p:sp>
          <p:sp>
            <p:nvSpPr>
              <p:cNvPr id="5" name="正方形/長方形 4"/>
              <p:cNvSpPr/>
              <p:nvPr/>
            </p:nvSpPr>
            <p:spPr bwMode="auto">
              <a:xfrm rot="-1800000">
                <a:off x="1394921" y="4330262"/>
                <a:ext cx="173421" cy="977462"/>
              </a:xfrm>
              <a:custGeom>
                <a:avLst/>
                <a:gdLst>
                  <a:gd name="connsiteX0" fmla="*/ 0 w 173421"/>
                  <a:gd name="connsiteY0" fmla="*/ 0 h 977462"/>
                  <a:gd name="connsiteX1" fmla="*/ 173421 w 173421"/>
                  <a:gd name="connsiteY1" fmla="*/ 0 h 977462"/>
                  <a:gd name="connsiteX2" fmla="*/ 173421 w 173421"/>
                  <a:gd name="connsiteY2" fmla="*/ 977462 h 977462"/>
                  <a:gd name="connsiteX3" fmla="*/ 0 w 173421"/>
                  <a:gd name="connsiteY3" fmla="*/ 977462 h 977462"/>
                  <a:gd name="connsiteX4" fmla="*/ 0 w 173421"/>
                  <a:gd name="connsiteY4" fmla="*/ 0 h 977462"/>
                  <a:gd name="connsiteX0" fmla="*/ 0 w 173421"/>
                  <a:gd name="connsiteY0" fmla="*/ 0 h 977462"/>
                  <a:gd name="connsiteX1" fmla="*/ 173421 w 173421"/>
                  <a:gd name="connsiteY1" fmla="*/ 0 h 977462"/>
                  <a:gd name="connsiteX2" fmla="*/ 173421 w 173421"/>
                  <a:gd name="connsiteY2" fmla="*/ 977462 h 977462"/>
                  <a:gd name="connsiteX3" fmla="*/ 0 w 173421"/>
                  <a:gd name="connsiteY3" fmla="*/ 977462 h 977462"/>
                  <a:gd name="connsiteX4" fmla="*/ 0 w 173421"/>
                  <a:gd name="connsiteY4" fmla="*/ 0 h 977462"/>
                  <a:gd name="connsiteX0" fmla="*/ 0 w 173421"/>
                  <a:gd name="connsiteY0" fmla="*/ 0 h 977462"/>
                  <a:gd name="connsiteX1" fmla="*/ 173421 w 173421"/>
                  <a:gd name="connsiteY1" fmla="*/ 0 h 977462"/>
                  <a:gd name="connsiteX2" fmla="*/ 173421 w 173421"/>
                  <a:gd name="connsiteY2" fmla="*/ 977462 h 977462"/>
                  <a:gd name="connsiteX3" fmla="*/ 0 w 173421"/>
                  <a:gd name="connsiteY3" fmla="*/ 977462 h 977462"/>
                  <a:gd name="connsiteX4" fmla="*/ 0 w 173421"/>
                  <a:gd name="connsiteY4" fmla="*/ 0 h 977462"/>
                  <a:gd name="connsiteX0" fmla="*/ 0 w 173421"/>
                  <a:gd name="connsiteY0" fmla="*/ 0 h 977462"/>
                  <a:gd name="connsiteX1" fmla="*/ 173421 w 173421"/>
                  <a:gd name="connsiteY1" fmla="*/ 0 h 977462"/>
                  <a:gd name="connsiteX2" fmla="*/ 173421 w 173421"/>
                  <a:gd name="connsiteY2" fmla="*/ 977462 h 977462"/>
                  <a:gd name="connsiteX3" fmla="*/ 0 w 173421"/>
                  <a:gd name="connsiteY3" fmla="*/ 977462 h 977462"/>
                  <a:gd name="connsiteX4" fmla="*/ 0 w 173421"/>
                  <a:gd name="connsiteY4" fmla="*/ 0 h 9774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421" h="977462">
                    <a:moveTo>
                      <a:pt x="0" y="0"/>
                    </a:moveTo>
                    <a:lnTo>
                      <a:pt x="173421" y="0"/>
                    </a:lnTo>
                    <a:cubicBezTo>
                      <a:pt x="77728" y="432146"/>
                      <a:pt x="120258" y="672906"/>
                      <a:pt x="173421" y="977462"/>
                    </a:cubicBezTo>
                    <a:lnTo>
                      <a:pt x="0" y="977462"/>
                    </a:lnTo>
                    <a:lnTo>
                      <a:pt x="0" y="0"/>
                    </a:lnTo>
                    <a:close/>
                  </a:path>
                </a:pathLst>
              </a:cu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448968" eaLnBrk="0" hangingPunct="0">
                  <a:lnSpc>
                    <a:spcPct val="90000"/>
                  </a:lnSpc>
                  <a:buClr>
                    <a:srgbClr val="000000"/>
                  </a:buClr>
                  <a:buSzPct val="100000"/>
                </a:pPr>
                <a:endParaRPr kumimoji="0" lang="ja-JP" altLang="en-US" b="1"/>
              </a:p>
            </p:txBody>
          </p:sp>
        </p:grpSp>
        <p:grpSp>
          <p:nvGrpSpPr>
            <p:cNvPr id="8" name="グループ化 7"/>
            <p:cNvGrpSpPr/>
            <p:nvPr/>
          </p:nvGrpSpPr>
          <p:grpSpPr>
            <a:xfrm flipH="1">
              <a:off x="3756071" y="2657447"/>
              <a:ext cx="173421" cy="2643352"/>
              <a:chOff x="3756071" y="2816772"/>
              <a:chExt cx="173421" cy="2643352"/>
            </a:xfrm>
          </p:grpSpPr>
          <p:sp>
            <p:nvSpPr>
              <p:cNvPr id="6" name="正方形/長方形 5"/>
              <p:cNvSpPr/>
              <p:nvPr/>
            </p:nvSpPr>
            <p:spPr bwMode="auto">
              <a:xfrm rot="1800000">
                <a:off x="3756071" y="2816772"/>
                <a:ext cx="173421" cy="977462"/>
              </a:xfrm>
              <a:prstGeom prst="rect">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448968" eaLnBrk="0" hangingPunct="0">
                  <a:lnSpc>
                    <a:spcPct val="90000"/>
                  </a:lnSpc>
                  <a:buClr>
                    <a:srgbClr val="000000"/>
                  </a:buClr>
                  <a:buSzPct val="100000"/>
                </a:pPr>
                <a:endParaRPr kumimoji="0" lang="ja-JP" altLang="en-US" b="1"/>
              </a:p>
            </p:txBody>
          </p:sp>
          <p:sp>
            <p:nvSpPr>
              <p:cNvPr id="7" name="正方形/長方形 4"/>
              <p:cNvSpPr/>
              <p:nvPr/>
            </p:nvSpPr>
            <p:spPr bwMode="auto">
              <a:xfrm rot="-1800000">
                <a:off x="3756071" y="4482662"/>
                <a:ext cx="173421" cy="977462"/>
              </a:xfrm>
              <a:custGeom>
                <a:avLst/>
                <a:gdLst>
                  <a:gd name="connsiteX0" fmla="*/ 0 w 173421"/>
                  <a:gd name="connsiteY0" fmla="*/ 0 h 977462"/>
                  <a:gd name="connsiteX1" fmla="*/ 173421 w 173421"/>
                  <a:gd name="connsiteY1" fmla="*/ 0 h 977462"/>
                  <a:gd name="connsiteX2" fmla="*/ 173421 w 173421"/>
                  <a:gd name="connsiteY2" fmla="*/ 977462 h 977462"/>
                  <a:gd name="connsiteX3" fmla="*/ 0 w 173421"/>
                  <a:gd name="connsiteY3" fmla="*/ 977462 h 977462"/>
                  <a:gd name="connsiteX4" fmla="*/ 0 w 173421"/>
                  <a:gd name="connsiteY4" fmla="*/ 0 h 977462"/>
                  <a:gd name="connsiteX0" fmla="*/ 0 w 173421"/>
                  <a:gd name="connsiteY0" fmla="*/ 0 h 977462"/>
                  <a:gd name="connsiteX1" fmla="*/ 173421 w 173421"/>
                  <a:gd name="connsiteY1" fmla="*/ 0 h 977462"/>
                  <a:gd name="connsiteX2" fmla="*/ 173421 w 173421"/>
                  <a:gd name="connsiteY2" fmla="*/ 977462 h 977462"/>
                  <a:gd name="connsiteX3" fmla="*/ 0 w 173421"/>
                  <a:gd name="connsiteY3" fmla="*/ 977462 h 977462"/>
                  <a:gd name="connsiteX4" fmla="*/ 0 w 173421"/>
                  <a:gd name="connsiteY4" fmla="*/ 0 h 977462"/>
                  <a:gd name="connsiteX0" fmla="*/ 0 w 173421"/>
                  <a:gd name="connsiteY0" fmla="*/ 0 h 977462"/>
                  <a:gd name="connsiteX1" fmla="*/ 173421 w 173421"/>
                  <a:gd name="connsiteY1" fmla="*/ 0 h 977462"/>
                  <a:gd name="connsiteX2" fmla="*/ 173421 w 173421"/>
                  <a:gd name="connsiteY2" fmla="*/ 977462 h 977462"/>
                  <a:gd name="connsiteX3" fmla="*/ 0 w 173421"/>
                  <a:gd name="connsiteY3" fmla="*/ 977462 h 977462"/>
                  <a:gd name="connsiteX4" fmla="*/ 0 w 173421"/>
                  <a:gd name="connsiteY4" fmla="*/ 0 h 977462"/>
                  <a:gd name="connsiteX0" fmla="*/ 0 w 173421"/>
                  <a:gd name="connsiteY0" fmla="*/ 0 h 977462"/>
                  <a:gd name="connsiteX1" fmla="*/ 173421 w 173421"/>
                  <a:gd name="connsiteY1" fmla="*/ 0 h 977462"/>
                  <a:gd name="connsiteX2" fmla="*/ 173421 w 173421"/>
                  <a:gd name="connsiteY2" fmla="*/ 977462 h 977462"/>
                  <a:gd name="connsiteX3" fmla="*/ 0 w 173421"/>
                  <a:gd name="connsiteY3" fmla="*/ 977462 h 977462"/>
                  <a:gd name="connsiteX4" fmla="*/ 0 w 173421"/>
                  <a:gd name="connsiteY4" fmla="*/ 0 h 9774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421" h="977462">
                    <a:moveTo>
                      <a:pt x="0" y="0"/>
                    </a:moveTo>
                    <a:lnTo>
                      <a:pt x="173421" y="0"/>
                    </a:lnTo>
                    <a:cubicBezTo>
                      <a:pt x="77728" y="432146"/>
                      <a:pt x="120258" y="672906"/>
                      <a:pt x="173421" y="977462"/>
                    </a:cubicBezTo>
                    <a:lnTo>
                      <a:pt x="0" y="977462"/>
                    </a:lnTo>
                    <a:lnTo>
                      <a:pt x="0" y="0"/>
                    </a:lnTo>
                    <a:close/>
                  </a:path>
                </a:pathLst>
              </a:custGeom>
              <a:solidFill>
                <a:srgbClr val="00B8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448968" eaLnBrk="0" hangingPunct="0">
                  <a:lnSpc>
                    <a:spcPct val="90000"/>
                  </a:lnSpc>
                  <a:buClr>
                    <a:srgbClr val="000000"/>
                  </a:buClr>
                  <a:buSzPct val="100000"/>
                </a:pPr>
                <a:endParaRPr kumimoji="0" lang="ja-JP" altLang="en-US" b="1"/>
              </a:p>
            </p:txBody>
          </p:sp>
        </p:grpSp>
      </p:grpSp>
      <p:sp>
        <p:nvSpPr>
          <p:cNvPr id="16" name="テキスト ボックス 15"/>
          <p:cNvSpPr txBox="1"/>
          <p:nvPr/>
        </p:nvSpPr>
        <p:spPr>
          <a:xfrm>
            <a:off x="287838" y="1218951"/>
            <a:ext cx="9792787" cy="892552"/>
          </a:xfrm>
          <a:prstGeom prst="rect">
            <a:avLst/>
          </a:prstGeom>
          <a:noFill/>
        </p:spPr>
        <p:txBody>
          <a:bodyPr wrap="square" rtlCol="0">
            <a:spAutoFit/>
          </a:bodyPr>
          <a:lstStyle/>
          <a:p>
            <a:r>
              <a:rPr lang="en-US" altLang="ja-JP" b="1" dirty="0" smtClean="0">
                <a:solidFill>
                  <a:schemeClr val="tx1"/>
                </a:solidFill>
              </a:rPr>
              <a:t>cavity length must be L = </a:t>
            </a:r>
            <a:r>
              <a:rPr lang="en-US" altLang="ja-JP" b="1" dirty="0" err="1" smtClean="0">
                <a:solidFill>
                  <a:schemeClr val="tx1"/>
                </a:solidFill>
              </a:rPr>
              <a:t>n</a:t>
            </a:r>
            <a:r>
              <a:rPr lang="en-US" altLang="ja-JP" b="1" dirty="0" err="1" smtClean="0">
                <a:solidFill>
                  <a:schemeClr val="tx1"/>
                </a:solidFill>
                <a:latin typeface="Symbol" pitchFamily="18" charset="2"/>
              </a:rPr>
              <a:t>l</a:t>
            </a:r>
            <a:r>
              <a:rPr lang="en-US" altLang="ja-JP" b="1" dirty="0" smtClean="0">
                <a:solidFill>
                  <a:schemeClr val="tx1"/>
                </a:solidFill>
                <a:latin typeface="Symbol" pitchFamily="18" charset="2"/>
              </a:rPr>
              <a:t>/2</a:t>
            </a:r>
            <a:r>
              <a:rPr lang="en-US" altLang="ja-JP" b="1" dirty="0" smtClean="0">
                <a:solidFill>
                  <a:schemeClr val="tx1"/>
                </a:solidFill>
              </a:rPr>
              <a:t>  with very high precision </a:t>
            </a:r>
          </a:p>
          <a:p>
            <a:r>
              <a:rPr lang="en-US" altLang="ja-JP" sz="2800" b="1" dirty="0">
                <a:solidFill>
                  <a:schemeClr val="tx1"/>
                </a:solidFill>
              </a:rPr>
              <a:t> </a:t>
            </a:r>
            <a:r>
              <a:rPr lang="en-US" altLang="ja-JP" sz="2800" b="1" dirty="0" smtClean="0">
                <a:solidFill>
                  <a:schemeClr val="tx1"/>
                </a:solidFill>
              </a:rPr>
              <a:t>(for enhancement of 1900  </a:t>
            </a:r>
            <a:r>
              <a:rPr lang="en-US" altLang="ja-JP" sz="2800" b="1" dirty="0" err="1" smtClean="0">
                <a:solidFill>
                  <a:schemeClr val="tx1"/>
                </a:solidFill>
              </a:rPr>
              <a:t>dL</a:t>
            </a:r>
            <a:r>
              <a:rPr lang="en-US" altLang="ja-JP" sz="2800" b="1" dirty="0" smtClean="0">
                <a:solidFill>
                  <a:schemeClr val="tx1"/>
                </a:solidFill>
              </a:rPr>
              <a:t>&lt;&lt; 87pm  while L = 1.64m)</a:t>
            </a:r>
            <a:endParaRPr kumimoji="1" lang="ja-JP" altLang="en-US" sz="2800" b="1" dirty="0">
              <a:solidFill>
                <a:schemeClr val="tx1"/>
              </a:solidFill>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924427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700000">
                                      <p:cBhvr>
                                        <p:cTn id="6" dur="500" fill="hold"/>
                                        <p:tgtEl>
                                          <p:spTgt spid="30"/>
                                        </p:tgtEl>
                                        <p:attrNameLst>
                                          <p:attrName>r</p:attrName>
                                        </p:attrNameLst>
                                      </p:cBhvr>
                                    </p:animRot>
                                  </p:childTnLst>
                                </p:cTn>
                              </p:par>
                              <p:par>
                                <p:cTn id="7" presetID="8" presetClass="emph" presetSubtype="0" fill="hold" grpId="0" nodeType="withEffect">
                                  <p:stCondLst>
                                    <p:cond delay="0"/>
                                  </p:stCondLst>
                                  <p:childTnLst>
                                    <p:animRot by="-2700000">
                                      <p:cBhvr>
                                        <p:cTn id="8" dur="500" fill="hold"/>
                                        <p:tgtEl>
                                          <p:spTgt spid="47"/>
                                        </p:tgtEl>
                                        <p:attrNameLst>
                                          <p:attrName>r</p:attrName>
                                        </p:attrNameLst>
                                      </p:cBhvr>
                                    </p:animRot>
                                  </p:childTnLst>
                                </p:cTn>
                              </p:par>
                            </p:childTnLst>
                          </p:cTn>
                        </p:par>
                      </p:childTnLst>
                    </p:cTn>
                  </p:par>
                  <p:par>
                    <p:cTn id="9" fill="hold">
                      <p:stCondLst>
                        <p:cond delay="indefinite"/>
                      </p:stCondLst>
                      <p:childTnLst>
                        <p:par>
                          <p:cTn id="10" fill="hold">
                            <p:stCondLst>
                              <p:cond delay="0"/>
                            </p:stCondLst>
                            <p:childTnLst>
                              <p:par>
                                <p:cTn id="11" presetID="8" presetClass="emph" presetSubtype="0" fill="hold" nodeType="clickEffect">
                                  <p:stCondLst>
                                    <p:cond delay="0"/>
                                  </p:stCondLst>
                                  <p:childTnLst>
                                    <p:animRot by="-1800000">
                                      <p:cBhvr>
                                        <p:cTn id="12" dur="500" fill="hold"/>
                                        <p:tgtEl>
                                          <p:spTgt spid="5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47" grpId="0" animBg="1"/>
    </p:bld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1485" name="Picture 45" descr="scope_12"/>
          <p:cNvPicPr>
            <a:picLocks noChangeAspect="1" noChangeArrowheads="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19008" y="1179450"/>
            <a:ext cx="4681541" cy="3790337"/>
          </a:xfrm>
          <a:prstGeom prst="rect">
            <a:avLst/>
          </a:prstGeom>
          <a:noFill/>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pic>
        <p:nvPicPr>
          <p:cNvPr id="61479" name="Picture 39" descr="scope_14"/>
          <p:cNvPicPr>
            <a:picLocks noChangeAspect="1" noChangeArrowheads="1"/>
          </p:cNvPicPr>
          <p:nvPr/>
        </p:nvPicPr>
        <p:blipFill>
          <a:blip r:embed="rId3">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358833" y="1167201"/>
            <a:ext cx="4665789" cy="3790337"/>
          </a:xfrm>
          <a:prstGeom prst="rect">
            <a:avLst/>
          </a:prstGeom>
          <a:noFill/>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61488" name="Rectangle 48"/>
          <p:cNvSpPr>
            <a:spLocks noChangeArrowheads="1"/>
          </p:cNvSpPr>
          <p:nvPr/>
        </p:nvSpPr>
        <p:spPr bwMode="auto">
          <a:xfrm>
            <a:off x="5357083" y="3858585"/>
            <a:ext cx="4683290" cy="1111202"/>
          </a:xfrm>
          <a:prstGeom prst="rect">
            <a:avLst/>
          </a:prstGeom>
          <a:solidFill>
            <a:schemeClr val="bg1"/>
          </a:solidFill>
          <a:ln>
            <a:noFill/>
          </a:ln>
          <a:effectLst/>
          <a:extLs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100794" tIns="50397" rIns="100794" bIns="50397" anchor="ctr"/>
          <a:lstStyle/>
          <a:p>
            <a:endParaRPr lang="ja-JP" altLang="en-US"/>
          </a:p>
        </p:txBody>
      </p:sp>
      <p:sp>
        <p:nvSpPr>
          <p:cNvPr id="61444" name="Rectangle 4"/>
          <p:cNvSpPr>
            <a:spLocks noChangeArrowheads="1"/>
          </p:cNvSpPr>
          <p:nvPr/>
        </p:nvSpPr>
        <p:spPr bwMode="auto">
          <a:xfrm>
            <a:off x="476029" y="168350"/>
            <a:ext cx="9072563" cy="1259946"/>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100794" tIns="50397" rIns="100794" bIns="50397" anchor="ctr"/>
          <a:lstStyle/>
          <a:p>
            <a:pPr algn="ctr"/>
            <a:endParaRPr lang="ja-JP" altLang="en-US" sz="4000" dirty="0">
              <a:solidFill>
                <a:schemeClr val="hlink"/>
              </a:solidFill>
            </a:endParaRPr>
          </a:p>
        </p:txBody>
      </p:sp>
      <p:sp>
        <p:nvSpPr>
          <p:cNvPr id="61447" name="Line 7"/>
          <p:cNvSpPr>
            <a:spLocks noChangeShapeType="1"/>
          </p:cNvSpPr>
          <p:nvPr/>
        </p:nvSpPr>
        <p:spPr bwMode="auto">
          <a:xfrm>
            <a:off x="4326269" y="1303695"/>
            <a:ext cx="5318580" cy="0"/>
          </a:xfrm>
          <a:prstGeom prst="line">
            <a:avLst/>
          </a:prstGeom>
          <a:noFill/>
          <a:ln w="38100">
            <a:solidFill>
              <a:srgbClr val="FFFF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100794" tIns="50397" rIns="100794" bIns="50397"/>
          <a:lstStyle/>
          <a:p>
            <a:endParaRPr lang="ja-JP" altLang="en-US"/>
          </a:p>
        </p:txBody>
      </p:sp>
      <p:sp>
        <p:nvSpPr>
          <p:cNvPr id="61448" name="Oval 8"/>
          <p:cNvSpPr>
            <a:spLocks noChangeArrowheads="1"/>
          </p:cNvSpPr>
          <p:nvPr/>
        </p:nvSpPr>
        <p:spPr bwMode="auto">
          <a:xfrm>
            <a:off x="4245764" y="1224948"/>
            <a:ext cx="159260" cy="159244"/>
          </a:xfrm>
          <a:prstGeom prst="ellipse">
            <a:avLst/>
          </a:prstGeom>
          <a:solidFill>
            <a:srgbClr val="FFFF00"/>
          </a:solidFill>
          <a:ln>
            <a:noFill/>
          </a:ln>
          <a:effectLst/>
          <a:extLs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0">
                <a:solidFill>
                  <a:schemeClr val="tx1"/>
                </a:solidFill>
                <a:round/>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100794" tIns="50397" rIns="100794" bIns="50397" anchor="ctr"/>
          <a:lstStyle/>
          <a:p>
            <a:endParaRPr lang="ja-JP" altLang="en-US"/>
          </a:p>
        </p:txBody>
      </p:sp>
      <p:sp>
        <p:nvSpPr>
          <p:cNvPr id="61449" name="Oval 9"/>
          <p:cNvSpPr>
            <a:spLocks noChangeArrowheads="1"/>
          </p:cNvSpPr>
          <p:nvPr/>
        </p:nvSpPr>
        <p:spPr bwMode="auto">
          <a:xfrm>
            <a:off x="9562593" y="1223198"/>
            <a:ext cx="161010" cy="160993"/>
          </a:xfrm>
          <a:prstGeom prst="ellipse">
            <a:avLst/>
          </a:prstGeom>
          <a:solidFill>
            <a:srgbClr val="FFFF00"/>
          </a:solidFill>
          <a:ln>
            <a:noFill/>
          </a:ln>
          <a:effectLst/>
          <a:extLs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0">
                <a:solidFill>
                  <a:schemeClr val="tx1"/>
                </a:solidFill>
                <a:round/>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100794" tIns="50397" rIns="100794" bIns="50397" anchor="ctr"/>
          <a:lstStyle/>
          <a:p>
            <a:endParaRPr lang="ja-JP" altLang="en-US"/>
          </a:p>
        </p:txBody>
      </p:sp>
      <p:sp>
        <p:nvSpPr>
          <p:cNvPr id="61450" name="Line 10"/>
          <p:cNvSpPr>
            <a:spLocks noChangeShapeType="1"/>
          </p:cNvSpPr>
          <p:nvPr/>
        </p:nvSpPr>
        <p:spPr bwMode="auto">
          <a:xfrm>
            <a:off x="4097005" y="1426189"/>
            <a:ext cx="5318579" cy="0"/>
          </a:xfrm>
          <a:prstGeom prst="line">
            <a:avLst/>
          </a:prstGeom>
          <a:noFill/>
          <a:ln w="38100">
            <a:solidFill>
              <a:srgbClr val="FFFF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100794" tIns="50397" rIns="100794" bIns="50397"/>
          <a:lstStyle/>
          <a:p>
            <a:endParaRPr lang="ja-JP" altLang="en-US"/>
          </a:p>
        </p:txBody>
      </p:sp>
      <p:sp>
        <p:nvSpPr>
          <p:cNvPr id="61451" name="Oval 11"/>
          <p:cNvSpPr>
            <a:spLocks noChangeArrowheads="1"/>
          </p:cNvSpPr>
          <p:nvPr/>
        </p:nvSpPr>
        <p:spPr bwMode="auto">
          <a:xfrm>
            <a:off x="4016500" y="1347442"/>
            <a:ext cx="159259" cy="159244"/>
          </a:xfrm>
          <a:prstGeom prst="ellipse">
            <a:avLst/>
          </a:prstGeom>
          <a:solidFill>
            <a:srgbClr val="FFFF00"/>
          </a:solidFill>
          <a:ln>
            <a:noFill/>
          </a:ln>
          <a:effectLst/>
          <a:extLs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0">
                <a:solidFill>
                  <a:schemeClr val="tx1"/>
                </a:solidFill>
                <a:round/>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100794" tIns="50397" rIns="100794" bIns="50397" anchor="ctr"/>
          <a:lstStyle/>
          <a:p>
            <a:endParaRPr lang="ja-JP" altLang="en-US"/>
          </a:p>
        </p:txBody>
      </p:sp>
      <p:sp>
        <p:nvSpPr>
          <p:cNvPr id="61452" name="Oval 12"/>
          <p:cNvSpPr>
            <a:spLocks noChangeArrowheads="1"/>
          </p:cNvSpPr>
          <p:nvPr/>
        </p:nvSpPr>
        <p:spPr bwMode="auto">
          <a:xfrm>
            <a:off x="9333329" y="1345693"/>
            <a:ext cx="161010" cy="160993"/>
          </a:xfrm>
          <a:prstGeom prst="ellipse">
            <a:avLst/>
          </a:prstGeom>
          <a:solidFill>
            <a:srgbClr val="FFFF00"/>
          </a:solidFill>
          <a:ln>
            <a:noFill/>
          </a:ln>
          <a:effectLst/>
          <a:extLs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0">
                <a:solidFill>
                  <a:schemeClr val="tx1"/>
                </a:solidFill>
                <a:round/>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100794" tIns="50397" rIns="100794" bIns="50397" anchor="ctr"/>
          <a:lstStyle/>
          <a:p>
            <a:endParaRPr lang="ja-JP" altLang="en-US"/>
          </a:p>
        </p:txBody>
      </p:sp>
      <p:sp>
        <p:nvSpPr>
          <p:cNvPr id="61460" name="AutoShape 20"/>
          <p:cNvSpPr>
            <a:spLocks noChangeArrowheads="1"/>
          </p:cNvSpPr>
          <p:nvPr/>
        </p:nvSpPr>
        <p:spPr bwMode="auto">
          <a:xfrm>
            <a:off x="4485529" y="3085118"/>
            <a:ext cx="1111318" cy="794466"/>
          </a:xfrm>
          <a:prstGeom prst="rightArrow">
            <a:avLst>
              <a:gd name="adj1" fmla="val 50000"/>
              <a:gd name="adj2" fmla="val 34967"/>
            </a:avLst>
          </a:prstGeom>
          <a:solidFill>
            <a:schemeClr val="accent1"/>
          </a:solidFill>
          <a:ln w="9525">
            <a:solidFill>
              <a:schemeClr val="tx1"/>
            </a:solidFill>
            <a:miter lim="800000"/>
            <a:headEnd/>
            <a:tailEnd/>
          </a:ln>
          <a:effectLst/>
          <a:extLs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100794" tIns="50397" rIns="100794" bIns="50397" anchor="ctr"/>
          <a:lstStyle/>
          <a:p>
            <a:endParaRPr lang="ja-JP" altLang="en-US"/>
          </a:p>
        </p:txBody>
      </p:sp>
      <p:sp>
        <p:nvSpPr>
          <p:cNvPr id="61481" name="Text Box 41"/>
          <p:cNvSpPr txBox="1">
            <a:spLocks noChangeArrowheads="1"/>
          </p:cNvSpPr>
          <p:nvPr/>
        </p:nvSpPr>
        <p:spPr bwMode="auto">
          <a:xfrm>
            <a:off x="3134445" y="2530392"/>
            <a:ext cx="1434663" cy="47111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bg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100794" tIns="50397" rIns="100794" bIns="50397">
            <a:spAutoFit/>
          </a:bodyPr>
          <a:lstStyle/>
          <a:p>
            <a:r>
              <a:rPr lang="ja-JP" altLang="en-US">
                <a:solidFill>
                  <a:schemeClr val="bg1"/>
                </a:solidFill>
              </a:rPr>
              <a:t>右円偏光</a:t>
            </a:r>
          </a:p>
        </p:txBody>
      </p:sp>
      <p:sp>
        <p:nvSpPr>
          <p:cNvPr id="61482" name="Text Box 42"/>
          <p:cNvSpPr txBox="1">
            <a:spLocks noChangeArrowheads="1"/>
          </p:cNvSpPr>
          <p:nvPr/>
        </p:nvSpPr>
        <p:spPr bwMode="auto">
          <a:xfrm>
            <a:off x="1785111" y="3085118"/>
            <a:ext cx="1434663" cy="47111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bg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100794" tIns="50397" rIns="100794" bIns="50397">
            <a:spAutoFit/>
          </a:bodyPr>
          <a:lstStyle/>
          <a:p>
            <a:r>
              <a:rPr lang="ja-JP" altLang="en-US">
                <a:solidFill>
                  <a:schemeClr val="bg1"/>
                </a:solidFill>
              </a:rPr>
              <a:t>左円偏光</a:t>
            </a:r>
          </a:p>
        </p:txBody>
      </p:sp>
      <p:sp>
        <p:nvSpPr>
          <p:cNvPr id="61483" name="Line 43"/>
          <p:cNvSpPr>
            <a:spLocks noChangeShapeType="1"/>
          </p:cNvSpPr>
          <p:nvPr/>
        </p:nvSpPr>
        <p:spPr bwMode="auto">
          <a:xfrm flipV="1">
            <a:off x="595037" y="1496187"/>
            <a:ext cx="0" cy="2362398"/>
          </a:xfrm>
          <a:prstGeom prst="line">
            <a:avLst/>
          </a:prstGeom>
          <a:noFill/>
          <a:ln w="38100">
            <a:solidFill>
              <a:srgbClr val="FFFF00"/>
            </a:solidFill>
            <a:round/>
            <a:headEnd type="triangle" w="med" len="me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100794" tIns="50397" rIns="100794" bIns="50397"/>
          <a:lstStyle/>
          <a:p>
            <a:endParaRPr lang="ja-JP" altLang="en-US"/>
          </a:p>
        </p:txBody>
      </p:sp>
      <p:sp>
        <p:nvSpPr>
          <p:cNvPr id="61484" name="Text Box 44"/>
          <p:cNvSpPr txBox="1">
            <a:spLocks noChangeArrowheads="1"/>
          </p:cNvSpPr>
          <p:nvPr/>
        </p:nvSpPr>
        <p:spPr bwMode="auto">
          <a:xfrm rot="16200000">
            <a:off x="-402443" y="2633611"/>
            <a:ext cx="1546933" cy="504031"/>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100794" tIns="50397" rIns="100794" bIns="50397">
            <a:spAutoFit/>
          </a:bodyPr>
          <a:lstStyle/>
          <a:p>
            <a:r>
              <a:rPr lang="ja-JP" altLang="en-US" sz="2600">
                <a:solidFill>
                  <a:srgbClr val="FFFF00"/>
                </a:solidFill>
              </a:rPr>
              <a:t>蓄積強度</a:t>
            </a:r>
          </a:p>
        </p:txBody>
      </p:sp>
      <p:pic>
        <p:nvPicPr>
          <p:cNvPr id="61487" name="Picture 47" descr="c1"/>
          <p:cNvPicPr>
            <a:picLocks noChangeAspect="1" noChangeArrowheads="1"/>
          </p:cNvPicPr>
          <p:nvPr/>
        </p:nvPicPr>
        <p:blipFill>
          <a:blip r:embed="rId4">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911807" y="3858585"/>
            <a:ext cx="5040313" cy="3620594"/>
          </a:xfrm>
          <a:prstGeom prst="rect">
            <a:avLst/>
          </a:prstGeom>
          <a:noFill/>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Lst>
        </p:spPr>
      </p:pic>
      <p:sp>
        <p:nvSpPr>
          <p:cNvPr id="61462" name="Text Box 22"/>
          <p:cNvSpPr txBox="1">
            <a:spLocks noChangeArrowheads="1"/>
          </p:cNvSpPr>
          <p:nvPr/>
        </p:nvSpPr>
        <p:spPr bwMode="auto">
          <a:xfrm>
            <a:off x="5913616" y="4813169"/>
            <a:ext cx="3314082" cy="901997"/>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square" lIns="100794" tIns="50397" rIns="100794" bIns="50397">
            <a:spAutoFit/>
          </a:bodyPr>
          <a:lstStyle/>
          <a:p>
            <a:r>
              <a:rPr lang="en-US" altLang="ja-JP" sz="2600" b="1" dirty="0" smtClean="0">
                <a:solidFill>
                  <a:schemeClr val="tx1"/>
                </a:solidFill>
              </a:rPr>
              <a:t>Laser Power 2.6kW</a:t>
            </a:r>
            <a:endParaRPr lang="en-US" altLang="ja-JP" sz="2600" b="1" dirty="0">
              <a:solidFill>
                <a:schemeClr val="tx1"/>
              </a:solidFill>
            </a:endParaRPr>
          </a:p>
          <a:p>
            <a:r>
              <a:rPr lang="en-US" altLang="ja-JP" sz="2600" b="1" dirty="0" smtClean="0">
                <a:solidFill>
                  <a:schemeClr val="tx1"/>
                </a:solidFill>
              </a:rPr>
              <a:t>Time Jitter</a:t>
            </a:r>
            <a:r>
              <a:rPr lang="ja-JP" altLang="en-US" sz="2600" b="1" dirty="0" smtClean="0">
                <a:solidFill>
                  <a:schemeClr val="tx1"/>
                </a:solidFill>
              </a:rPr>
              <a:t>＝</a:t>
            </a:r>
            <a:r>
              <a:rPr lang="en-US" altLang="ja-JP" sz="2600" b="1" dirty="0" smtClean="0">
                <a:solidFill>
                  <a:schemeClr val="tx1"/>
                </a:solidFill>
              </a:rPr>
              <a:t>8.0ps</a:t>
            </a:r>
            <a:endParaRPr lang="en-US" altLang="ja-JP" sz="2600" b="1" dirty="0">
              <a:solidFill>
                <a:schemeClr val="tx1"/>
              </a:solidFill>
            </a:endParaRPr>
          </a:p>
        </p:txBody>
      </p:sp>
      <p:sp>
        <p:nvSpPr>
          <p:cNvPr id="61491" name="Text Box 51"/>
          <p:cNvSpPr txBox="1">
            <a:spLocks noChangeArrowheads="1"/>
          </p:cNvSpPr>
          <p:nvPr/>
        </p:nvSpPr>
        <p:spPr bwMode="auto">
          <a:xfrm>
            <a:off x="8925554" y="-8750"/>
            <a:ext cx="1246077" cy="302738"/>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100794" tIns="50397" rIns="100794" bIns="50397">
            <a:spAutoFit/>
          </a:bodyPr>
          <a:lstStyle/>
          <a:p>
            <a:pPr algn="r"/>
            <a:r>
              <a:rPr lang="en-US" altLang="ja-JP" sz="1300"/>
              <a:t>14</a:t>
            </a:r>
            <a:r>
              <a:rPr lang="en-US" altLang="ja-JP" sz="1300" baseline="30000"/>
              <a:t>th</a:t>
            </a:r>
            <a:r>
              <a:rPr lang="en-US" altLang="ja-JP" sz="1300"/>
              <a:t> Sep 2012</a:t>
            </a:r>
          </a:p>
        </p:txBody>
      </p:sp>
      <p:sp>
        <p:nvSpPr>
          <p:cNvPr id="61492" name="Line 52"/>
          <p:cNvSpPr>
            <a:spLocks noChangeShapeType="1"/>
          </p:cNvSpPr>
          <p:nvPr/>
        </p:nvSpPr>
        <p:spPr bwMode="auto">
          <a:xfrm>
            <a:off x="0" y="286988"/>
            <a:ext cx="10080625" cy="0"/>
          </a:xfrm>
          <a:prstGeom prst="line">
            <a:avLst/>
          </a:prstGeom>
          <a:noFill/>
          <a:ln w="19050">
            <a:solidFill>
              <a:srgbClr val="CC0000"/>
            </a:solidFill>
            <a:round/>
            <a:headEnd/>
            <a:tailEnd/>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noFill/>
              </a14:hiddenFill>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lIns="100794" tIns="50397" rIns="100794" bIns="50397"/>
          <a:lstStyle/>
          <a:p>
            <a:endParaRPr lang="ja-JP" altLang="en-US"/>
          </a:p>
        </p:txBody>
      </p:sp>
      <p:sp>
        <p:nvSpPr>
          <p:cNvPr id="61493" name="Rectangle 53"/>
          <p:cNvSpPr>
            <a:spLocks noChangeArrowheads="1"/>
          </p:cNvSpPr>
          <p:nvPr/>
        </p:nvSpPr>
        <p:spPr bwMode="auto">
          <a:xfrm>
            <a:off x="38502" y="3858585"/>
            <a:ext cx="953810" cy="1111202"/>
          </a:xfrm>
          <a:prstGeom prst="rect">
            <a:avLst/>
          </a:prstGeom>
          <a:solidFill>
            <a:schemeClr val="bg1"/>
          </a:solidFill>
          <a:ln>
            <a:noFill/>
          </a:ln>
          <a:effectLst/>
          <a:extLs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100794" tIns="50397" rIns="100794" bIns="50397" anchor="ctr"/>
          <a:lstStyle/>
          <a:p>
            <a:pPr algn="ctr"/>
            <a:endParaRPr lang="ja-JP" altLang="ja-JP"/>
          </a:p>
        </p:txBody>
      </p:sp>
      <p:sp>
        <p:nvSpPr>
          <p:cNvPr id="2" name="タイトル 1"/>
          <p:cNvSpPr>
            <a:spLocks noGrp="1"/>
          </p:cNvSpPr>
          <p:nvPr>
            <p:ph type="title" idx="4294967295"/>
          </p:nvPr>
        </p:nvSpPr>
        <p:spPr>
          <a:xfrm>
            <a:off x="504825" y="303213"/>
            <a:ext cx="9072563" cy="1258887"/>
          </a:xfrm>
          <a:prstGeom prst="rect">
            <a:avLst/>
          </a:prstGeom>
        </p:spPr>
        <p:txBody>
          <a:bodyPr/>
          <a:lstStyle/>
          <a:p>
            <a:r>
              <a:rPr kumimoji="1" lang="en-US" altLang="ja-JP" sz="4400" b="1" dirty="0" smtClean="0">
                <a:solidFill>
                  <a:srgbClr val="0000FF"/>
                </a:solidFill>
              </a:rPr>
              <a:t>Stored</a:t>
            </a:r>
            <a:r>
              <a:rPr kumimoji="1" lang="en-US" altLang="ja-JP" sz="4400" b="1" baseline="0" dirty="0" smtClean="0">
                <a:solidFill>
                  <a:srgbClr val="0000FF"/>
                </a:solidFill>
              </a:rPr>
              <a:t> Laser Power in the Cavity</a:t>
            </a:r>
            <a:endParaRPr kumimoji="1" lang="ja-JP" altLang="en-US" sz="4400" b="1" dirty="0">
              <a:solidFill>
                <a:srgbClr val="0000FF"/>
              </a:solidFill>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26888158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7831" name="Text Box 7"/>
          <p:cNvSpPr txBox="1">
            <a:spLocks noChangeArrowheads="1"/>
          </p:cNvSpPr>
          <p:nvPr/>
        </p:nvSpPr>
        <p:spPr bwMode="auto">
          <a:xfrm>
            <a:off x="8925555" y="-8750"/>
            <a:ext cx="1246077" cy="302738"/>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none" lIns="100783" tIns="50392" rIns="100783" bIns="50392">
            <a:spAutoFit/>
          </a:bodyPr>
          <a:lstStyle/>
          <a:p>
            <a:pPr algn="r" defTabSz="1007943"/>
            <a:r>
              <a:rPr lang="en-US" altLang="ja-JP" sz="1300">
                <a:solidFill>
                  <a:srgbClr val="FFFFFF"/>
                </a:solidFill>
                <a:ea typeface="ＭＳ Ｐゴシック" pitchFamily="50" charset="-128"/>
              </a:rPr>
              <a:t>14</a:t>
            </a:r>
            <a:r>
              <a:rPr lang="en-US" altLang="ja-JP" sz="1300" baseline="30000">
                <a:solidFill>
                  <a:srgbClr val="FFFFFF"/>
                </a:solidFill>
                <a:ea typeface="ＭＳ Ｐゴシック" pitchFamily="50" charset="-128"/>
              </a:rPr>
              <a:t>th</a:t>
            </a:r>
            <a:r>
              <a:rPr lang="en-US" altLang="ja-JP" sz="1300">
                <a:solidFill>
                  <a:srgbClr val="FFFFFF"/>
                </a:solidFill>
                <a:ea typeface="ＭＳ Ｐゴシック" pitchFamily="50" charset="-128"/>
              </a:rPr>
              <a:t> Sep 2012</a:t>
            </a:r>
          </a:p>
        </p:txBody>
      </p:sp>
      <p:pic>
        <p:nvPicPr>
          <p:cNvPr id="77839" name="Picture 15"/>
          <p:cNvPicPr>
            <a:picLocks noChangeAspect="1" noChangeArrowheads="1"/>
          </p:cNvPicPr>
          <p:nvPr/>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19007" y="1478688"/>
            <a:ext cx="6197135" cy="4444809"/>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
        <p:nvSpPr>
          <p:cNvPr id="77840" name="Text Box 16"/>
          <p:cNvSpPr txBox="1">
            <a:spLocks noChangeArrowheads="1"/>
          </p:cNvSpPr>
          <p:nvPr/>
        </p:nvSpPr>
        <p:spPr bwMode="auto">
          <a:xfrm>
            <a:off x="911807" y="1557433"/>
            <a:ext cx="4049498" cy="47110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square" lIns="100783" tIns="50392" rIns="100783" bIns="50392">
            <a:spAutoFit/>
          </a:bodyPr>
          <a:lstStyle/>
          <a:p>
            <a:pPr defTabSz="1007943"/>
            <a:r>
              <a:rPr lang="en-US" altLang="ja-JP" b="1" dirty="0" smtClean="0">
                <a:solidFill>
                  <a:srgbClr val="000000"/>
                </a:solidFill>
                <a:ea typeface="ＭＳ Ｐゴシック" pitchFamily="50" charset="-128"/>
              </a:rPr>
              <a:t>wave form from detector</a:t>
            </a:r>
            <a:endParaRPr lang="ja-JP" altLang="en-US" b="1" dirty="0" smtClean="0">
              <a:solidFill>
                <a:srgbClr val="000000"/>
              </a:solidFill>
              <a:ea typeface="ＭＳ Ｐゴシック" pitchFamily="50" charset="-128"/>
            </a:endParaRPr>
          </a:p>
        </p:txBody>
      </p:sp>
      <p:sp>
        <p:nvSpPr>
          <p:cNvPr id="77841" name="Text Box 17"/>
          <p:cNvSpPr txBox="1">
            <a:spLocks noChangeArrowheads="1"/>
          </p:cNvSpPr>
          <p:nvPr/>
        </p:nvSpPr>
        <p:spPr bwMode="auto">
          <a:xfrm>
            <a:off x="276519" y="5848249"/>
            <a:ext cx="9804106" cy="840432"/>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square" lIns="100783" tIns="50392" rIns="100783" bIns="50392">
            <a:spAutoFit/>
          </a:bodyPr>
          <a:lstStyle/>
          <a:p>
            <a:pPr defTabSz="1007943"/>
            <a:r>
              <a:rPr lang="en-US" altLang="ja-JP" b="1" dirty="0" smtClean="0">
                <a:solidFill>
                  <a:srgbClr val="000000"/>
                </a:solidFill>
                <a:ea typeface="ＭＳ Ｐゴシック" pitchFamily="50" charset="-128"/>
              </a:rPr>
              <a:t>◆</a:t>
            </a:r>
            <a:r>
              <a:rPr lang="ja-JP" altLang="en-US" b="1" dirty="0" smtClean="0">
                <a:solidFill>
                  <a:srgbClr val="000000"/>
                </a:solidFill>
                <a:ea typeface="ＭＳ Ｐゴシック" pitchFamily="50" charset="-128"/>
              </a:rPr>
              <a:t>～</a:t>
            </a:r>
            <a:r>
              <a:rPr lang="en-US" altLang="ja-JP" b="1" dirty="0" smtClean="0">
                <a:solidFill>
                  <a:srgbClr val="000000"/>
                </a:solidFill>
                <a:ea typeface="ＭＳ Ｐゴシック" pitchFamily="50" charset="-128"/>
              </a:rPr>
              <a:t>117/train </a:t>
            </a:r>
            <a:r>
              <a:rPr lang="ja-JP" altLang="en-US" b="1" dirty="0" smtClean="0">
                <a:solidFill>
                  <a:srgbClr val="000000"/>
                </a:solidFill>
                <a:ea typeface="ＭＳ Ｐゴシック" pitchFamily="50" charset="-128"/>
              </a:rPr>
              <a:t>⇒ </a:t>
            </a:r>
            <a:r>
              <a:rPr lang="en-US" altLang="ja-JP" b="1" dirty="0" smtClean="0">
                <a:solidFill>
                  <a:srgbClr val="000000"/>
                </a:solidFill>
                <a:ea typeface="ＭＳ Ｐゴシック" pitchFamily="50" charset="-128"/>
              </a:rPr>
              <a:t>consistent w/ calorimeter measurement</a:t>
            </a:r>
            <a:endParaRPr lang="ja-JP" altLang="en-US" b="1" dirty="0" smtClean="0">
              <a:solidFill>
                <a:srgbClr val="000000"/>
              </a:solidFill>
              <a:ea typeface="ＭＳ Ｐゴシック" pitchFamily="50" charset="-128"/>
            </a:endParaRPr>
          </a:p>
          <a:p>
            <a:pPr defTabSz="1007943"/>
            <a:r>
              <a:rPr lang="ja-JP" altLang="en-US" b="1" dirty="0" smtClean="0">
                <a:solidFill>
                  <a:srgbClr val="000000"/>
                </a:solidFill>
                <a:ea typeface="ＭＳ Ｐゴシック" pitchFamily="50" charset="-128"/>
              </a:rPr>
              <a:t>◆</a:t>
            </a:r>
            <a:r>
              <a:rPr lang="en-US" altLang="ja-JP" b="1" dirty="0" smtClean="0">
                <a:solidFill>
                  <a:srgbClr val="000000"/>
                </a:solidFill>
                <a:ea typeface="ＭＳ Ｐゴシック" pitchFamily="50" charset="-128"/>
              </a:rPr>
              <a:t>no bunch dependence ( yield is proportional to e- current)</a:t>
            </a:r>
            <a:endParaRPr lang="ja-JP" altLang="en-US" b="1" dirty="0" smtClean="0">
              <a:solidFill>
                <a:srgbClr val="000000"/>
              </a:solidFill>
              <a:ea typeface="ＭＳ Ｐゴシック" pitchFamily="50" charset="-128"/>
            </a:endParaRPr>
          </a:p>
        </p:txBody>
      </p:sp>
      <p:pic>
        <p:nvPicPr>
          <p:cNvPr id="77842" name="Picture 18"/>
          <p:cNvPicPr>
            <a:picLocks noChangeAspect="1" noChangeArrowheads="1"/>
          </p:cNvPicPr>
          <p:nvPr/>
        </p:nvPicPr>
        <p:blipFill>
          <a:blip r:embed="rId3">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834862" y="2351899"/>
            <a:ext cx="4048002" cy="2899626"/>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
        <p:nvSpPr>
          <p:cNvPr id="77843" name="Text Box 19"/>
          <p:cNvSpPr txBox="1">
            <a:spLocks noChangeArrowheads="1"/>
          </p:cNvSpPr>
          <p:nvPr/>
        </p:nvSpPr>
        <p:spPr bwMode="auto">
          <a:xfrm>
            <a:off x="6946182" y="2192656"/>
            <a:ext cx="2461290" cy="409545"/>
          </a:xfrm>
          <a:prstGeom prst="rect">
            <a:avLst/>
          </a:prstGeom>
          <a:solidFill>
            <a:schemeClr val="bg1"/>
          </a:solidFill>
          <a:ln>
            <a:noFill/>
          </a:ln>
          <a:effectLst/>
          <a:extLs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txBody>
          <a:bodyPr wrap="square" lIns="100783" tIns="50392" rIns="100783" bIns="50392">
            <a:spAutoFit/>
          </a:bodyPr>
          <a:lstStyle/>
          <a:p>
            <a:pPr defTabSz="1007943"/>
            <a:r>
              <a:rPr lang="en-US" altLang="ja-JP" sz="2000" b="1" dirty="0" smtClean="0">
                <a:solidFill>
                  <a:srgbClr val="000000"/>
                </a:solidFill>
                <a:ea typeface="ＭＳ Ｐゴシック" pitchFamily="50" charset="-128"/>
              </a:rPr>
              <a:t>e- bunch monitor </a:t>
            </a:r>
            <a:endParaRPr lang="ja-JP" altLang="en-US" sz="2000" b="1" dirty="0">
              <a:solidFill>
                <a:srgbClr val="000000"/>
              </a:solidFill>
              <a:ea typeface="ＭＳ Ｐゴシック" pitchFamily="50" charset="-128"/>
            </a:endParaRPr>
          </a:p>
        </p:txBody>
      </p:sp>
      <p:sp>
        <p:nvSpPr>
          <p:cNvPr id="2" name="タイトル 1"/>
          <p:cNvSpPr>
            <a:spLocks noGrp="1"/>
          </p:cNvSpPr>
          <p:nvPr>
            <p:ph type="title" idx="4294967295"/>
          </p:nvPr>
        </p:nvSpPr>
        <p:spPr>
          <a:xfrm>
            <a:off x="355563" y="235013"/>
            <a:ext cx="9221031" cy="1259946"/>
          </a:xfrm>
        </p:spPr>
        <p:txBody>
          <a:bodyPr/>
          <a:lstStyle/>
          <a:p>
            <a:r>
              <a:rPr lang="en-US" altLang="ja-JP" sz="4400" b="1" dirty="0" smtClean="0">
                <a:solidFill>
                  <a:srgbClr val="0000FF"/>
                </a:solidFill>
              </a:rPr>
              <a:t>B</a:t>
            </a:r>
            <a:r>
              <a:rPr kumimoji="1" lang="en-US" altLang="ja-JP" sz="4400" b="1" dirty="0" smtClean="0">
                <a:solidFill>
                  <a:srgbClr val="0000FF"/>
                </a:solidFill>
              </a:rPr>
              <a:t>unch</a:t>
            </a:r>
            <a:r>
              <a:rPr lang="en-US" altLang="ja-JP" sz="4400" b="1" dirty="0" smtClean="0">
                <a:solidFill>
                  <a:srgbClr val="0000FF"/>
                </a:solidFill>
              </a:rPr>
              <a:t>-by-B</a:t>
            </a:r>
            <a:r>
              <a:rPr kumimoji="1" lang="en-US" altLang="ja-JP" sz="4400" b="1" dirty="0" smtClean="0">
                <a:solidFill>
                  <a:srgbClr val="0000FF"/>
                </a:solidFill>
              </a:rPr>
              <a:t>unch </a:t>
            </a:r>
            <a:r>
              <a:rPr lang="en-US" altLang="ja-JP" sz="4400" b="1" dirty="0" smtClean="0">
                <a:solidFill>
                  <a:srgbClr val="0000FF"/>
                </a:solidFill>
              </a:rPr>
              <a:t>M</a:t>
            </a:r>
            <a:r>
              <a:rPr kumimoji="1" lang="en-US" altLang="ja-JP" sz="4400" b="1" dirty="0" smtClean="0">
                <a:solidFill>
                  <a:srgbClr val="0000FF"/>
                </a:solidFill>
              </a:rPr>
              <a:t>easurement</a:t>
            </a:r>
            <a:endParaRPr kumimoji="1" lang="ja-JP" altLang="en-US" sz="4400" b="1" dirty="0">
              <a:solidFill>
                <a:srgbClr val="0000FF"/>
              </a:solidFill>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131282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84994" name="Object 2"/>
          <p:cNvGraphicFramePr>
            <a:graphicFrameLocks noChangeAspect="1"/>
          </p:cNvGraphicFramePr>
          <p:nvPr/>
        </p:nvGraphicFramePr>
        <p:xfrm>
          <a:off x="0" y="0"/>
          <a:ext cx="10080625" cy="7554518"/>
        </p:xfrm>
        <a:graphic>
          <a:graphicData uri="http://schemas.openxmlformats.org/presentationml/2006/ole">
            <p:oleObj spid="_x0000_s85026" name="Acrobat Document" r:id="rId4" imgW="7899400" imgH="5918200" progId="">
              <p:embed/>
            </p:oleObj>
          </a:graphicData>
        </a:graphic>
      </p:graphicFrame>
      <p:sp>
        <p:nvSpPr>
          <p:cNvPr id="4" name="テキスト ボックス 3"/>
          <p:cNvSpPr txBox="1"/>
          <p:nvPr/>
        </p:nvSpPr>
        <p:spPr>
          <a:xfrm>
            <a:off x="7551684" y="898638"/>
            <a:ext cx="2326157" cy="369273"/>
          </a:xfrm>
          <a:prstGeom prst="rect">
            <a:avLst/>
          </a:prstGeom>
          <a:noFill/>
        </p:spPr>
        <p:txBody>
          <a:bodyPr wrap="none" lIns="91380" tIns="45691" rIns="91380" bIns="45691" rtlCol="0">
            <a:spAutoFit/>
          </a:bodyPr>
          <a:lstStyle/>
          <a:p>
            <a:r>
              <a:rPr lang="en-US" altLang="ja-JP" sz="1800" dirty="0">
                <a:solidFill>
                  <a:schemeClr val="tx1"/>
                </a:solidFill>
              </a:rPr>
              <a:t>Miyoshi PosiPol2010</a:t>
            </a:r>
            <a:endParaRPr lang="ja-JP" altLang="en-US" sz="1800" dirty="0">
              <a:solidFill>
                <a:schemeClr val="tx1"/>
              </a:solidFill>
            </a:endParaRPr>
          </a:p>
        </p:txBody>
      </p:sp>
      <p:pic>
        <p:nvPicPr>
          <p:cNvPr id="84995" name="Picture 3"/>
          <p:cNvPicPr>
            <a:picLocks noChangeAspect="1" noChangeArrowheads="1"/>
          </p:cNvPicPr>
          <p:nvPr/>
        </p:nvPicPr>
        <p:blipFill>
          <a:blip r:embed="rId5"/>
          <a:srcRect/>
          <a:stretch>
            <a:fillRect/>
          </a:stretch>
        </p:blipFill>
        <p:spPr bwMode="auto">
          <a:xfrm>
            <a:off x="253973" y="6179802"/>
            <a:ext cx="1712867" cy="970579"/>
          </a:xfrm>
          <a:prstGeom prst="rect">
            <a:avLst/>
          </a:prstGeom>
          <a:noFill/>
          <a:ln w="9525">
            <a:noFill/>
            <a:miter lim="800000"/>
            <a:headEnd/>
            <a:tailEnd/>
          </a:ln>
        </p:spPr>
      </p:pic>
      <p:sp>
        <p:nvSpPr>
          <p:cNvPr id="8" name="テキスト ボックス 7"/>
          <p:cNvSpPr txBox="1"/>
          <p:nvPr/>
        </p:nvSpPr>
        <p:spPr>
          <a:xfrm>
            <a:off x="2263237" y="6385039"/>
            <a:ext cx="4697950" cy="830938"/>
          </a:xfrm>
          <a:prstGeom prst="rect">
            <a:avLst/>
          </a:prstGeom>
          <a:noFill/>
        </p:spPr>
        <p:txBody>
          <a:bodyPr wrap="none" lIns="91380" tIns="45691" rIns="91380" bIns="45691" rtlCol="0">
            <a:spAutoFit/>
          </a:bodyPr>
          <a:lstStyle/>
          <a:p>
            <a:r>
              <a:rPr kumimoji="1" lang="en-US" altLang="ja-JP" b="1" dirty="0" err="1" smtClean="0">
                <a:solidFill>
                  <a:schemeClr val="tx1"/>
                </a:solidFill>
              </a:rPr>
              <a:t>dL</a:t>
            </a:r>
            <a:r>
              <a:rPr lang="ja-JP" altLang="en-US" b="1" dirty="0" smtClean="0">
                <a:solidFill>
                  <a:schemeClr val="tx1"/>
                </a:solidFill>
              </a:rPr>
              <a:t>∝</a:t>
            </a:r>
            <a:r>
              <a:rPr kumimoji="1" lang="en-US" altLang="ja-JP" b="1" dirty="0" smtClean="0">
                <a:solidFill>
                  <a:schemeClr val="tx1"/>
                </a:solidFill>
                <a:latin typeface="Symbol" pitchFamily="18" charset="2"/>
              </a:rPr>
              <a:t>l</a:t>
            </a:r>
            <a:r>
              <a:rPr kumimoji="1" lang="en-US" altLang="ja-JP" b="1" dirty="0" smtClean="0">
                <a:solidFill>
                  <a:schemeClr val="tx1"/>
                </a:solidFill>
              </a:rPr>
              <a:t>/enhancement &lt;&lt; 0.01nm</a:t>
            </a:r>
          </a:p>
          <a:p>
            <a:r>
              <a:rPr lang="en-US" altLang="ja-JP" b="1" dirty="0" smtClean="0">
                <a:solidFill>
                  <a:schemeClr val="tx1"/>
                </a:solidFill>
              </a:rPr>
              <a:t>for enhancement ~1000</a:t>
            </a:r>
            <a:endParaRPr kumimoji="1" lang="ja-JP" altLang="en-US" b="1" dirty="0">
              <a:solidFill>
                <a:schemeClr val="tx1"/>
              </a:solidFill>
            </a:endParaRPr>
          </a:p>
        </p:txBody>
      </p:sp>
      <p:sp>
        <p:nvSpPr>
          <p:cNvPr id="9" name="正方形/長方形 8"/>
          <p:cNvSpPr/>
          <p:nvPr/>
        </p:nvSpPr>
        <p:spPr>
          <a:xfrm>
            <a:off x="3224212" y="5661593"/>
            <a:ext cx="410569" cy="584717"/>
          </a:xfrm>
          <a:prstGeom prst="rect">
            <a:avLst/>
          </a:prstGeom>
        </p:spPr>
        <p:txBody>
          <a:bodyPr wrap="none" lIns="91380" tIns="45691" rIns="91380" bIns="45691">
            <a:spAutoFit/>
          </a:bodyPr>
          <a:lstStyle/>
          <a:p>
            <a:r>
              <a:rPr lang="en-US" altLang="ja-JP" sz="3200" dirty="0">
                <a:solidFill>
                  <a:schemeClr val="tx1"/>
                </a:solidFill>
                <a:latin typeface="Symbol" pitchFamily="18" charset="2"/>
              </a:rPr>
              <a:t>l</a:t>
            </a:r>
            <a:endParaRPr lang="ja-JP" altLang="en-US" sz="3200" dirty="0"/>
          </a:p>
        </p:txBody>
      </p:sp>
      <p:sp>
        <p:nvSpPr>
          <p:cNvPr id="10" name="テキスト ボックス 9"/>
          <p:cNvSpPr txBox="1"/>
          <p:nvPr/>
        </p:nvSpPr>
        <p:spPr>
          <a:xfrm>
            <a:off x="5391813" y="4668177"/>
            <a:ext cx="945933" cy="523162"/>
          </a:xfrm>
          <a:prstGeom prst="rect">
            <a:avLst/>
          </a:prstGeom>
          <a:noFill/>
        </p:spPr>
        <p:txBody>
          <a:bodyPr wrap="square" lIns="91380" tIns="45691" rIns="91380" bIns="45691" rtlCol="0">
            <a:spAutoFit/>
          </a:bodyPr>
          <a:lstStyle/>
          <a:p>
            <a:r>
              <a:rPr lang="en-US" altLang="ja-JP" sz="2800" dirty="0" err="1">
                <a:solidFill>
                  <a:schemeClr val="tx1"/>
                </a:solidFill>
              </a:rPr>
              <a:t>L</a:t>
            </a:r>
            <a:r>
              <a:rPr lang="en-US" altLang="ja-JP" sz="2800" baseline="-25000" dirty="0" err="1">
                <a:solidFill>
                  <a:schemeClr val="tx1"/>
                </a:solidFill>
              </a:rPr>
              <a:t>cav</a:t>
            </a:r>
            <a:endParaRPr lang="ja-JP" altLang="en-US" sz="2800" baseline="-25000" dirty="0">
              <a:solidFill>
                <a:schemeClr val="tx1"/>
              </a:solidFill>
            </a:endParaRPr>
          </a:p>
        </p:txBody>
      </p:sp>
      <p:cxnSp>
        <p:nvCxnSpPr>
          <p:cNvPr id="12" name="直線矢印コネクタ 11"/>
          <p:cNvCxnSpPr/>
          <p:nvPr/>
        </p:nvCxnSpPr>
        <p:spPr bwMode="auto">
          <a:xfrm>
            <a:off x="4887310" y="5139565"/>
            <a:ext cx="2632842" cy="15765"/>
          </a:xfrm>
          <a:prstGeom prst="straightConnector1">
            <a:avLst/>
          </a:prstGeom>
          <a:solidFill>
            <a:srgbClr val="00B8FF"/>
          </a:solidFill>
          <a:ln w="9525" cap="flat" cmpd="sng" algn="ctr">
            <a:solidFill>
              <a:schemeClr val="tx1"/>
            </a:solidFill>
            <a:prstDash val="solid"/>
            <a:round/>
            <a:headEnd type="arrow"/>
            <a:tailEnd type="arrow"/>
          </a:ln>
          <a:effectLst/>
        </p:spPr>
      </p:cxn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21766" y="269362"/>
            <a:ext cx="9072563" cy="1258887"/>
          </a:xfrm>
        </p:spPr>
        <p:txBody>
          <a:bodyPr/>
          <a:lstStyle/>
          <a:p>
            <a:r>
              <a:rPr kumimoji="1" lang="en-US" altLang="ja-JP" sz="4400" b="1" dirty="0" smtClean="0">
                <a:solidFill>
                  <a:srgbClr val="0000FF"/>
                </a:solidFill>
              </a:rPr>
              <a:t>Experiments at the KEK ATF</a:t>
            </a:r>
            <a:endParaRPr kumimoji="1" lang="ja-JP" altLang="en-US" sz="4400" b="1" dirty="0">
              <a:solidFill>
                <a:srgbClr val="0000FF"/>
              </a:solidFill>
            </a:endParaRPr>
          </a:p>
        </p:txBody>
      </p:sp>
      <p:pic>
        <p:nvPicPr>
          <p:cNvPr id="163842" name="Picture 2" descr="先端加速器試験棟-2012"/>
          <p:cNvPicPr>
            <a:picLocks noChangeAspect="1" noChangeArrowheads="1"/>
          </p:cNvPicPr>
          <p:nvPr/>
        </p:nvPicPr>
        <p:blipFill rotWithShape="1">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l="29386" t="6819" r="3533" b="5844"/>
          <a:stretch/>
        </p:blipFill>
        <p:spPr bwMode="auto">
          <a:xfrm>
            <a:off x="-31530" y="898640"/>
            <a:ext cx="10216055" cy="6810703"/>
          </a:xfrm>
          <a:prstGeom prst="rect">
            <a:avLst/>
          </a:prstGeom>
          <a:noFill/>
          <a:ln>
            <a:noFill/>
          </a:ln>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rgbClr val="FFFFFF"/>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rgbClr val="000000"/>
                </a:solidFill>
                <a:miter lim="800000"/>
                <a:headEnd/>
                <a:tailEnd/>
              </a14:hiddenLine>
            </a:ext>
          </a:extLst>
        </p:spPr>
      </p:pic>
      <p:sp>
        <p:nvSpPr>
          <p:cNvPr id="3" name="テキスト ボックス 2"/>
          <p:cNvSpPr txBox="1"/>
          <p:nvPr/>
        </p:nvSpPr>
        <p:spPr>
          <a:xfrm>
            <a:off x="4650831" y="3683540"/>
            <a:ext cx="3401772" cy="830938"/>
          </a:xfrm>
          <a:prstGeom prst="rect">
            <a:avLst/>
          </a:prstGeom>
          <a:solidFill>
            <a:schemeClr val="bg1"/>
          </a:solidFill>
        </p:spPr>
        <p:txBody>
          <a:bodyPr wrap="none" lIns="91380" tIns="45691" rIns="91380" bIns="45691" rtlCol="0">
            <a:spAutoFit/>
          </a:bodyPr>
          <a:lstStyle/>
          <a:p>
            <a:r>
              <a:rPr kumimoji="1" lang="en-US" altLang="ja-JP" dirty="0" smtClean="0">
                <a:solidFill>
                  <a:schemeClr val="tx1"/>
                </a:solidFill>
              </a:rPr>
              <a:t>1.3GeV </a:t>
            </a:r>
          </a:p>
          <a:p>
            <a:r>
              <a:rPr lang="en-US" altLang="ja-JP" dirty="0">
                <a:solidFill>
                  <a:schemeClr val="tx1"/>
                </a:solidFill>
              </a:rPr>
              <a:t> </a:t>
            </a:r>
            <a:r>
              <a:rPr lang="en-US" altLang="ja-JP" dirty="0" smtClean="0">
                <a:solidFill>
                  <a:schemeClr val="tx1"/>
                </a:solidFill>
              </a:rPr>
              <a:t>up to  10 bunches/train</a:t>
            </a:r>
            <a:endParaRPr kumimoji="1" lang="ja-JP" altLang="en-US" dirty="0">
              <a:solidFill>
                <a:schemeClr val="tx1"/>
              </a:solidFill>
            </a:endParaRPr>
          </a:p>
        </p:txBody>
      </p:sp>
      <p:sp>
        <p:nvSpPr>
          <p:cNvPr id="4" name="正方形/長方形 3"/>
          <p:cNvSpPr/>
          <p:nvPr/>
        </p:nvSpPr>
        <p:spPr bwMode="auto">
          <a:xfrm rot="20621396">
            <a:off x="5341050" y="2491660"/>
            <a:ext cx="977462" cy="488731"/>
          </a:xfrm>
          <a:prstGeom prst="rect">
            <a:avLst/>
          </a:prstGeom>
          <a:noFill/>
          <a:ln w="57150" cap="flat" cmpd="sng" algn="ctr">
            <a:solidFill>
              <a:srgbClr val="0070C0"/>
            </a:solidFill>
            <a:prstDash val="solid"/>
            <a:round/>
            <a:headEnd type="none" w="med" len="med"/>
            <a:tailEnd type="none" w="med" len="med"/>
          </a:ln>
          <a:effectLst/>
        </p:spPr>
        <p:txBody>
          <a:bodyPr vert="horz" wrap="square" lIns="91380" tIns="45691" rIns="91380" bIns="45691" numCol="1" spcCol="0" rtlCol="0" anchor="t" anchorCtr="0" compatLnSpc="1">
            <a:prstTxWarp prst="textNoShape">
              <a:avLst/>
            </a:prstTxWarp>
          </a:bodyPr>
          <a:lstStyle/>
          <a:p>
            <a:pPr defTabSz="448968" eaLnBrk="0" hangingPunct="0">
              <a:lnSpc>
                <a:spcPct val="90000"/>
              </a:lnSpc>
              <a:buClr>
                <a:srgbClr val="000000"/>
              </a:buClr>
              <a:buSzPct val="100000"/>
            </a:pPr>
            <a:endParaRPr kumimoji="0" lang="ja-JP" altLang="en-US"/>
          </a:p>
        </p:txBody>
      </p:sp>
      <p:sp>
        <p:nvSpPr>
          <p:cNvPr id="5" name="右矢印 4"/>
          <p:cNvSpPr/>
          <p:nvPr/>
        </p:nvSpPr>
        <p:spPr bwMode="auto">
          <a:xfrm rot="10800000">
            <a:off x="6479635" y="2517700"/>
            <a:ext cx="1277001" cy="457201"/>
          </a:xfrm>
          <a:prstGeom prst="rightArrow">
            <a:avLst/>
          </a:prstGeom>
          <a:solidFill>
            <a:srgbClr val="00B8FF"/>
          </a:solidFill>
          <a:ln w="9525" cap="flat" cmpd="sng" algn="ctr">
            <a:solidFill>
              <a:schemeClr val="tx1"/>
            </a:solidFill>
            <a:prstDash val="solid"/>
            <a:round/>
            <a:headEnd type="none" w="med" len="med"/>
            <a:tailEnd type="none" w="med" len="med"/>
          </a:ln>
          <a:effectLst/>
        </p:spPr>
        <p:txBody>
          <a:bodyPr vert="horz" wrap="square" lIns="91380" tIns="45691" rIns="91380" bIns="45691" numCol="1" spcCol="0" rtlCol="0" anchor="t" anchorCtr="0" compatLnSpc="1">
            <a:prstTxWarp prst="textNoShape">
              <a:avLst/>
            </a:prstTxWarp>
          </a:bodyPr>
          <a:lstStyle/>
          <a:p>
            <a:pPr defTabSz="448968" eaLnBrk="0" hangingPunct="0">
              <a:lnSpc>
                <a:spcPct val="90000"/>
              </a:lnSpc>
              <a:buClr>
                <a:srgbClr val="000000"/>
              </a:buClr>
              <a:buSzPct val="100000"/>
            </a:pPr>
            <a:endParaRPr kumimoji="0" lang="ja-JP" altLang="en-US"/>
          </a:p>
        </p:txBody>
      </p:sp>
      <p:sp>
        <p:nvSpPr>
          <p:cNvPr id="6" name="テキスト ボックス 5"/>
          <p:cNvSpPr txBox="1"/>
          <p:nvPr/>
        </p:nvSpPr>
        <p:spPr>
          <a:xfrm>
            <a:off x="5243523" y="1955139"/>
            <a:ext cx="1120698" cy="461606"/>
          </a:xfrm>
          <a:prstGeom prst="rect">
            <a:avLst/>
          </a:prstGeom>
          <a:noFill/>
        </p:spPr>
        <p:txBody>
          <a:bodyPr wrap="none" lIns="91380" tIns="45691" rIns="91380" bIns="45691" rtlCol="0">
            <a:spAutoFit/>
          </a:bodyPr>
          <a:lstStyle/>
          <a:p>
            <a:r>
              <a:rPr kumimoji="1" lang="en-US" altLang="ja-JP" b="1" dirty="0" smtClean="0">
                <a:solidFill>
                  <a:srgbClr val="0000FF"/>
                </a:solidFill>
              </a:rPr>
              <a:t>Cavity</a:t>
            </a:r>
            <a:endParaRPr kumimoji="1" lang="ja-JP" altLang="en-US" b="1" dirty="0">
              <a:solidFill>
                <a:srgbClr val="0000FF"/>
              </a:solidFill>
            </a:endParaRPr>
          </a:p>
        </p:txBody>
      </p:sp>
      <p:sp>
        <p:nvSpPr>
          <p:cNvPr id="9" name="テキスト ボックス 8"/>
          <p:cNvSpPr txBox="1"/>
          <p:nvPr/>
        </p:nvSpPr>
        <p:spPr>
          <a:xfrm>
            <a:off x="4162554" y="2035506"/>
            <a:ext cx="802001" cy="707828"/>
          </a:xfrm>
          <a:prstGeom prst="rect">
            <a:avLst/>
          </a:prstGeom>
          <a:solidFill>
            <a:schemeClr val="bg1"/>
          </a:solidFill>
        </p:spPr>
        <p:txBody>
          <a:bodyPr wrap="none" lIns="91380" tIns="45691" rIns="91380" bIns="45691" rtlCol="0">
            <a:spAutoFit/>
          </a:bodyPr>
          <a:lstStyle/>
          <a:p>
            <a:r>
              <a:rPr lang="en-US" altLang="ja-JP" sz="4000" b="1" dirty="0">
                <a:solidFill>
                  <a:srgbClr val="0000FF"/>
                </a:solidFill>
                <a:latin typeface="Symbol" pitchFamily="18" charset="2"/>
              </a:rPr>
              <a:t>  </a:t>
            </a:r>
            <a:r>
              <a:rPr lang="en-US" altLang="ja-JP" sz="3600" b="1" dirty="0" err="1">
                <a:solidFill>
                  <a:srgbClr val="0000FF"/>
                </a:solidFill>
                <a:latin typeface="Symbol" pitchFamily="18" charset="2"/>
              </a:rPr>
              <a:t>g</a:t>
            </a:r>
            <a:r>
              <a:rPr kumimoji="1" lang="en-US" altLang="ja-JP" b="1" dirty="0" err="1" smtClean="0">
                <a:solidFill>
                  <a:srgbClr val="0000FF"/>
                </a:solidFill>
              </a:rPr>
              <a:t>s</a:t>
            </a:r>
            <a:r>
              <a:rPr kumimoji="1" lang="en-US" altLang="ja-JP" b="1" dirty="0" smtClean="0">
                <a:solidFill>
                  <a:srgbClr val="0000FF"/>
                </a:solidFill>
              </a:rPr>
              <a:t>  </a:t>
            </a:r>
            <a:endParaRPr kumimoji="1" lang="ja-JP" altLang="en-US" b="1" dirty="0">
              <a:solidFill>
                <a:srgbClr val="0000FF"/>
              </a:solidFill>
            </a:endParaRPr>
          </a:p>
        </p:txBody>
      </p:sp>
      <p:sp>
        <p:nvSpPr>
          <p:cNvPr id="7" name="右矢印 6"/>
          <p:cNvSpPr/>
          <p:nvPr/>
        </p:nvSpPr>
        <p:spPr bwMode="auto">
          <a:xfrm rot="10800000">
            <a:off x="3971230" y="2517226"/>
            <a:ext cx="1277001" cy="457201"/>
          </a:xfrm>
          <a:prstGeom prst="rightArrow">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380" tIns="45691" rIns="91380" bIns="45691" numCol="1" spcCol="0" rtlCol="0" anchor="t" anchorCtr="0" compatLnSpc="1">
            <a:prstTxWarp prst="textNoShape">
              <a:avLst/>
            </a:prstTxWarp>
          </a:bodyPr>
          <a:lstStyle/>
          <a:p>
            <a:pPr defTabSz="448968" eaLnBrk="0" hangingPunct="0">
              <a:lnSpc>
                <a:spcPct val="90000"/>
              </a:lnSpc>
              <a:buClr>
                <a:srgbClr val="000000"/>
              </a:buClr>
              <a:buSzPct val="100000"/>
            </a:pPr>
            <a:endParaRPr kumimoji="0" lang="ja-JP" alt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873188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 name="正方形/長方形 17"/>
          <p:cNvSpPr/>
          <p:nvPr/>
        </p:nvSpPr>
        <p:spPr>
          <a:xfrm>
            <a:off x="254000" y="812800"/>
            <a:ext cx="9826625" cy="1938992"/>
          </a:xfrm>
          <a:prstGeom prst="rect">
            <a:avLst/>
          </a:prstGeom>
        </p:spPr>
        <p:txBody>
          <a:bodyPr wrap="square">
            <a:spAutoFit/>
          </a:bodyPr>
          <a:lstStyle/>
          <a:p>
            <a:pPr algn="ctr"/>
            <a:r>
              <a:rPr lang="en-US" altLang="ja-JP" sz="6000" b="1" dirty="0" smtClean="0">
                <a:solidFill>
                  <a:srgbClr val="FF0000"/>
                </a:solidFill>
              </a:rPr>
              <a:t>KEK-Hiroshima </a:t>
            </a:r>
          </a:p>
          <a:p>
            <a:pPr algn="ctr"/>
            <a:r>
              <a:rPr lang="en-US" altLang="ja-JP" sz="6000" b="1" dirty="0" smtClean="0">
                <a:solidFill>
                  <a:srgbClr val="FF0000"/>
                </a:solidFill>
              </a:rPr>
              <a:t>4-mirror Cavity</a:t>
            </a:r>
            <a:endParaRPr lang="ja-JP" altLang="en-US" sz="6000" dirty="0">
              <a:solidFill>
                <a:srgbClr val="FF00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 name="Titre 10"/>
          <p:cNvSpPr>
            <a:spLocks noGrp="1"/>
          </p:cNvSpPr>
          <p:nvPr>
            <p:ph type="title" idx="4294967295"/>
          </p:nvPr>
        </p:nvSpPr>
        <p:spPr>
          <a:xfrm>
            <a:off x="-626468" y="14910"/>
            <a:ext cx="10998867" cy="1259946"/>
          </a:xfrm>
          <a:prstGeom prst="rect">
            <a:avLst/>
          </a:prstGeom>
        </p:spPr>
        <p:txBody>
          <a:bodyPr lIns="100694" tIns="50349" rIns="100694" bIns="50349">
            <a:noAutofit/>
          </a:bodyPr>
          <a:lstStyle/>
          <a:p>
            <a:r>
              <a:rPr lang="en-US" altLang="ja-JP" sz="2800" b="1" dirty="0" smtClean="0">
                <a:solidFill>
                  <a:srgbClr val="0000FF"/>
                </a:solidFill>
              </a:rPr>
              <a:t> 2011 Autumn: New KEK-Hiroshima Cavity was Installed</a:t>
            </a:r>
            <a:endParaRPr lang="ja-JP" altLang="en-US" sz="2800" b="1" dirty="0">
              <a:solidFill>
                <a:srgbClr val="0000FF"/>
              </a:solidFill>
            </a:endParaRPr>
          </a:p>
        </p:txBody>
      </p:sp>
      <p:pic>
        <p:nvPicPr>
          <p:cNvPr id="165890" name="Picture 2"/>
          <p:cNvPicPr>
            <a:picLocks noChangeAspect="1" noChangeArrowheads="1"/>
          </p:cNvPicPr>
          <p:nvPr/>
        </p:nvPicPr>
        <p:blipFill>
          <a:blip r:embed="rId3">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415175" y="806811"/>
            <a:ext cx="3573399" cy="2677414"/>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pic>
        <p:nvPicPr>
          <p:cNvPr id="165891" name="Picture 3"/>
          <p:cNvPicPr>
            <a:picLocks noChangeAspect="1" noChangeArrowheads="1"/>
          </p:cNvPicPr>
          <p:nvPr/>
        </p:nvPicPr>
        <p:blipFill>
          <a:blip r:embed="rId4">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17546" y="3665041"/>
            <a:ext cx="4876800" cy="3657600"/>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pic>
        <p:nvPicPr>
          <p:cNvPr id="165893" name="Picture 5"/>
          <p:cNvPicPr>
            <a:picLocks noChangeAspect="1" noChangeArrowheads="1"/>
          </p:cNvPicPr>
          <p:nvPr/>
        </p:nvPicPr>
        <p:blipFill>
          <a:blip r:embed="rId5">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138191" y="3652662"/>
            <a:ext cx="4858571" cy="3651764"/>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pic>
        <p:nvPicPr>
          <p:cNvPr id="165894" name="Picture 6"/>
          <p:cNvPicPr>
            <a:picLocks noChangeAspect="1" noChangeArrowheads="1"/>
          </p:cNvPicPr>
          <p:nvPr/>
        </p:nvPicPr>
        <p:blipFill>
          <a:blip r:embed="rId6">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1148506" y="806811"/>
            <a:ext cx="3573399" cy="2677414"/>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2324608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03200" y="303224"/>
            <a:ext cx="9867900" cy="1258887"/>
          </a:xfrm>
        </p:spPr>
        <p:txBody>
          <a:bodyPr/>
          <a:lstStyle/>
          <a:p>
            <a:r>
              <a:rPr kumimoji="1" lang="en-US" altLang="ja-JP" sz="3600" b="1" dirty="0" smtClean="0">
                <a:solidFill>
                  <a:srgbClr val="0000FF"/>
                </a:solidFill>
              </a:rPr>
              <a:t>New KEK-Hiroshima Cavity (4-</a:t>
            </a:r>
            <a:r>
              <a:rPr lang="en-US" altLang="ja-JP" sz="3600" b="1" dirty="0" smtClean="0">
                <a:solidFill>
                  <a:srgbClr val="0000FF"/>
                </a:solidFill>
              </a:rPr>
              <a:t>M</a:t>
            </a:r>
            <a:r>
              <a:rPr kumimoji="1" lang="en-US" altLang="ja-JP" sz="3600" b="1" dirty="0" smtClean="0">
                <a:solidFill>
                  <a:srgbClr val="0000FF"/>
                </a:solidFill>
              </a:rPr>
              <a:t>irror Cavity)  </a:t>
            </a:r>
            <a:endParaRPr kumimoji="1" lang="ja-JP" altLang="en-US" sz="3600" b="1" dirty="0">
              <a:solidFill>
                <a:srgbClr val="0000FF"/>
              </a:solidFill>
            </a:endParaRPr>
          </a:p>
        </p:txBody>
      </p:sp>
      <p:pic>
        <p:nvPicPr>
          <p:cNvPr id="4" name="Picture 2"/>
          <p:cNvPicPr>
            <a:picLocks noChangeAspect="1" noChangeArrowheads="1"/>
          </p:cNvPicPr>
          <p:nvPr/>
        </p:nvPicPr>
        <p:blipFill>
          <a:blip r:embed="rId3">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50796" y="1353781"/>
            <a:ext cx="6896100" cy="4581492"/>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pic>
        <p:nvPicPr>
          <p:cNvPr id="176130" name="Picture 2"/>
          <p:cNvPicPr>
            <a:picLocks noChangeAspect="1" noChangeArrowheads="1"/>
          </p:cNvPicPr>
          <p:nvPr/>
        </p:nvPicPr>
        <p:blipFill>
          <a:blip r:embed="rId4">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a:fillRect/>
          </a:stretch>
        </p:blipFill>
        <p:spPr bwMode="auto">
          <a:xfrm>
            <a:off x="6985216" y="1993963"/>
            <a:ext cx="2726871" cy="3782434"/>
          </a:xfrm>
          <a:prstGeom prst="rect">
            <a:avLst/>
          </a:prstGeom>
          <a:noFill/>
          <a:ln>
            <a:noFill/>
          </a:ln>
          <a:effectLst/>
          <a:extLst>
            <a:ext uri="{909E8E84-426E-40DD-AFC4-6F175D3DCCD1}">
              <a14:hiddenFill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solidFill>
                  <a:schemeClr val="accent1"/>
                </a:solidFill>
              </a14:hiddenFill>
            </a:ext>
            <a:ext uri="{91240B29-F687-4F45-9708-019B960494DF}">
              <a14:hiddenLine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w="9525">
                <a:solidFill>
                  <a:schemeClr val="tx1"/>
                </a:solidFill>
                <a:miter lim="800000"/>
                <a:headEnd/>
                <a:tailEnd/>
              </a14:hiddenLine>
            </a:ext>
            <a:ext uri="{AF507438-7753-43E0-B8FC-AC1667EBCBE1}">
              <a14:hiddenEffects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ffectLst>
                  <a:outerShdw dist="35921" dir="2700000" algn="ctr" rotWithShape="0">
                    <a:schemeClr val="bg2"/>
                  </a:outerShdw>
                </a:effectLst>
              </a14:hiddenEffects>
            </a:ext>
          </a:extLst>
        </p:spPr>
      </p:pic>
      <p:sp>
        <p:nvSpPr>
          <p:cNvPr id="5" name="テキスト ボックス 4"/>
          <p:cNvSpPr txBox="1"/>
          <p:nvPr/>
        </p:nvSpPr>
        <p:spPr>
          <a:xfrm>
            <a:off x="7204982" y="2003027"/>
            <a:ext cx="1091966" cy="461665"/>
          </a:xfrm>
          <a:prstGeom prst="rect">
            <a:avLst/>
          </a:prstGeom>
          <a:noFill/>
        </p:spPr>
        <p:txBody>
          <a:bodyPr wrap="none" rtlCol="0">
            <a:spAutoFit/>
          </a:bodyPr>
          <a:lstStyle/>
          <a:p>
            <a:r>
              <a:rPr kumimoji="1" lang="en-US" altLang="ja-JP" dirty="0" smtClean="0">
                <a:solidFill>
                  <a:srgbClr val="FF0000"/>
                </a:solidFill>
              </a:rPr>
              <a:t>45.6</a:t>
            </a:r>
            <a:r>
              <a:rPr lang="en-US" altLang="ja-JP" dirty="0">
                <a:solidFill>
                  <a:srgbClr val="FF0000"/>
                </a:solidFill>
              </a:rPr>
              <a:t>°</a:t>
            </a:r>
            <a:endParaRPr kumimoji="1" lang="ja-JP" altLang="en-US" dirty="0">
              <a:solidFill>
                <a:srgbClr val="FF0000"/>
              </a:solidFill>
            </a:endParaRPr>
          </a:p>
        </p:txBody>
      </p:sp>
      <p:sp>
        <p:nvSpPr>
          <p:cNvPr id="7" name="テキスト ボックス 6"/>
          <p:cNvSpPr txBox="1"/>
          <p:nvPr/>
        </p:nvSpPr>
        <p:spPr>
          <a:xfrm>
            <a:off x="8407633" y="2003026"/>
            <a:ext cx="1091966" cy="461665"/>
          </a:xfrm>
          <a:prstGeom prst="rect">
            <a:avLst/>
          </a:prstGeom>
          <a:noFill/>
        </p:spPr>
        <p:txBody>
          <a:bodyPr wrap="none" rtlCol="0">
            <a:spAutoFit/>
          </a:bodyPr>
          <a:lstStyle/>
          <a:p>
            <a:r>
              <a:rPr kumimoji="1" lang="en-US" altLang="ja-JP" dirty="0" smtClean="0">
                <a:solidFill>
                  <a:srgbClr val="FF0000"/>
                </a:solidFill>
              </a:rPr>
              <a:t>45.6</a:t>
            </a:r>
            <a:r>
              <a:rPr lang="en-US" altLang="ja-JP" dirty="0">
                <a:solidFill>
                  <a:srgbClr val="FF0000"/>
                </a:solidFill>
              </a:rPr>
              <a:t>°</a:t>
            </a:r>
            <a:endParaRPr kumimoji="1" lang="ja-JP" altLang="en-US" dirty="0">
              <a:solidFill>
                <a:srgbClr val="FF0000"/>
              </a:solidFill>
            </a:endParaRPr>
          </a:p>
        </p:txBody>
      </p:sp>
      <p:cxnSp>
        <p:nvCxnSpPr>
          <p:cNvPr id="8" name="直線コネクタ 7"/>
          <p:cNvCxnSpPr/>
          <p:nvPr/>
        </p:nvCxnSpPr>
        <p:spPr bwMode="auto">
          <a:xfrm>
            <a:off x="8101070" y="4223714"/>
            <a:ext cx="656668" cy="544285"/>
          </a:xfrm>
          <a:prstGeom prst="line">
            <a:avLst/>
          </a:prstGeom>
          <a:solidFill>
            <a:srgbClr val="00B8FF"/>
          </a:solidFill>
          <a:ln w="38100" cap="flat" cmpd="sng" algn="ctr">
            <a:solidFill>
              <a:srgbClr val="FF0000"/>
            </a:solidFill>
            <a:prstDash val="dash"/>
            <a:round/>
            <a:headEnd type="none" w="med" len="med"/>
            <a:tailEnd type="none" w="med" len="med"/>
          </a:ln>
          <a:effectLst/>
        </p:spPr>
      </p:cxnSp>
      <p:cxnSp>
        <p:nvCxnSpPr>
          <p:cNvPr id="10" name="直線コネクタ 9"/>
          <p:cNvCxnSpPr/>
          <p:nvPr/>
        </p:nvCxnSpPr>
        <p:spPr bwMode="auto">
          <a:xfrm>
            <a:off x="8253470" y="4376114"/>
            <a:ext cx="656668" cy="544285"/>
          </a:xfrm>
          <a:prstGeom prst="line">
            <a:avLst/>
          </a:prstGeom>
          <a:solidFill>
            <a:srgbClr val="00B8FF"/>
          </a:solidFill>
          <a:ln w="38100" cap="flat" cmpd="sng" algn="ctr">
            <a:solidFill>
              <a:srgbClr val="FF0000"/>
            </a:solidFill>
            <a:prstDash val="dash"/>
            <a:round/>
            <a:headEnd type="none" w="med" len="med"/>
            <a:tailEnd type="none" w="med" len="med"/>
          </a:ln>
          <a:effectLst/>
        </p:spPr>
      </p:cxnSp>
      <p:cxnSp>
        <p:nvCxnSpPr>
          <p:cNvPr id="11" name="直線コネクタ 10"/>
          <p:cNvCxnSpPr/>
          <p:nvPr/>
        </p:nvCxnSpPr>
        <p:spPr bwMode="auto">
          <a:xfrm>
            <a:off x="8645351" y="3679445"/>
            <a:ext cx="656668" cy="544285"/>
          </a:xfrm>
          <a:prstGeom prst="line">
            <a:avLst/>
          </a:prstGeom>
          <a:solidFill>
            <a:srgbClr val="00B8FF"/>
          </a:solidFill>
          <a:ln w="38100" cap="flat" cmpd="sng" algn="ctr">
            <a:solidFill>
              <a:srgbClr val="FF0000"/>
            </a:solidFill>
            <a:prstDash val="dash"/>
            <a:round/>
            <a:headEnd type="none" w="med" len="med"/>
            <a:tailEnd type="none" w="med" len="med"/>
          </a:ln>
          <a:effectLst/>
        </p:spPr>
      </p:cxnSp>
      <p:sp>
        <p:nvSpPr>
          <p:cNvPr id="12" name="テキスト ボックス 11"/>
          <p:cNvSpPr txBox="1"/>
          <p:nvPr/>
        </p:nvSpPr>
        <p:spPr>
          <a:xfrm>
            <a:off x="8756036" y="4371640"/>
            <a:ext cx="1040670" cy="461665"/>
          </a:xfrm>
          <a:prstGeom prst="rect">
            <a:avLst/>
          </a:prstGeom>
          <a:noFill/>
        </p:spPr>
        <p:txBody>
          <a:bodyPr wrap="none" rtlCol="0">
            <a:spAutoFit/>
          </a:bodyPr>
          <a:lstStyle/>
          <a:p>
            <a:r>
              <a:rPr lang="en-US" altLang="ja-JP" dirty="0">
                <a:solidFill>
                  <a:srgbClr val="FF0000"/>
                </a:solidFill>
              </a:rPr>
              <a:t>70mm</a:t>
            </a:r>
            <a:endParaRPr kumimoji="1" lang="ja-JP" altLang="en-US" dirty="0">
              <a:solidFill>
                <a:srgbClr val="FF0000"/>
              </a:solidFill>
            </a:endParaRPr>
          </a:p>
        </p:txBody>
      </p:sp>
      <p:grpSp>
        <p:nvGrpSpPr>
          <p:cNvPr id="23" name="グループ化 22"/>
          <p:cNvGrpSpPr/>
          <p:nvPr/>
        </p:nvGrpSpPr>
        <p:grpSpPr>
          <a:xfrm>
            <a:off x="2336796" y="2464691"/>
            <a:ext cx="3222171" cy="1759039"/>
            <a:chOff x="2286000" y="2921828"/>
            <a:chExt cx="3222171" cy="1759039"/>
          </a:xfrm>
        </p:grpSpPr>
        <p:cxnSp>
          <p:nvCxnSpPr>
            <p:cNvPr id="13" name="直線矢印コネクタ 12"/>
            <p:cNvCxnSpPr/>
            <p:nvPr/>
          </p:nvCxnSpPr>
          <p:spPr bwMode="auto">
            <a:xfrm flipH="1">
              <a:off x="2808514" y="2921828"/>
              <a:ext cx="2242457" cy="692229"/>
            </a:xfrm>
            <a:prstGeom prst="straightConnector1">
              <a:avLst/>
            </a:prstGeom>
            <a:solidFill>
              <a:srgbClr val="00B8FF"/>
            </a:solidFill>
            <a:ln w="76200" cap="flat" cmpd="sng" algn="ctr">
              <a:solidFill>
                <a:srgbClr val="FF0000"/>
              </a:solidFill>
              <a:prstDash val="solid"/>
              <a:round/>
              <a:headEnd type="none" w="med" len="med"/>
              <a:tailEnd type="arrow"/>
            </a:ln>
            <a:effectLst/>
          </p:spPr>
        </p:cxnSp>
        <p:cxnSp>
          <p:nvCxnSpPr>
            <p:cNvPr id="15" name="直線矢印コネクタ 14"/>
            <p:cNvCxnSpPr/>
            <p:nvPr/>
          </p:nvCxnSpPr>
          <p:spPr bwMode="auto">
            <a:xfrm flipV="1">
              <a:off x="2808514" y="3420342"/>
              <a:ext cx="2699657" cy="193715"/>
            </a:xfrm>
            <a:prstGeom prst="straightConnector1">
              <a:avLst/>
            </a:prstGeom>
            <a:solidFill>
              <a:srgbClr val="00B8FF"/>
            </a:solidFill>
            <a:ln w="76200" cap="flat" cmpd="sng" algn="ctr">
              <a:solidFill>
                <a:srgbClr val="FF0000"/>
              </a:solidFill>
              <a:prstDash val="solid"/>
              <a:round/>
              <a:headEnd type="none" w="med" len="med"/>
              <a:tailEnd type="arrow"/>
            </a:ln>
            <a:effectLst/>
          </p:spPr>
        </p:cxnSp>
        <p:cxnSp>
          <p:nvCxnSpPr>
            <p:cNvPr id="18" name="直線矢印コネクタ 17"/>
            <p:cNvCxnSpPr/>
            <p:nvPr/>
          </p:nvCxnSpPr>
          <p:spPr bwMode="auto">
            <a:xfrm flipH="1">
              <a:off x="2286000" y="3517199"/>
              <a:ext cx="2917371" cy="1163668"/>
            </a:xfrm>
            <a:prstGeom prst="straightConnector1">
              <a:avLst/>
            </a:prstGeom>
            <a:solidFill>
              <a:srgbClr val="00B8FF"/>
            </a:solidFill>
            <a:ln w="76200" cap="flat" cmpd="sng" algn="ctr">
              <a:solidFill>
                <a:srgbClr val="FF0000"/>
              </a:solidFill>
              <a:prstDash val="solid"/>
              <a:round/>
              <a:headEnd type="none" w="med" len="med"/>
              <a:tailEnd type="arrow"/>
            </a:ln>
            <a:effectLst/>
          </p:spPr>
        </p:cxnSp>
        <p:cxnSp>
          <p:nvCxnSpPr>
            <p:cNvPr id="21" name="直線矢印コネクタ 20"/>
            <p:cNvCxnSpPr/>
            <p:nvPr/>
          </p:nvCxnSpPr>
          <p:spPr bwMode="auto">
            <a:xfrm flipV="1">
              <a:off x="2286000" y="2921828"/>
              <a:ext cx="2917371" cy="1759023"/>
            </a:xfrm>
            <a:prstGeom prst="straightConnector1">
              <a:avLst/>
            </a:prstGeom>
            <a:solidFill>
              <a:srgbClr val="00B8FF"/>
            </a:solidFill>
            <a:ln w="76200" cap="flat" cmpd="sng" algn="ctr">
              <a:solidFill>
                <a:srgbClr val="FF0000"/>
              </a:solidFill>
              <a:prstDash val="solid"/>
              <a:round/>
              <a:headEnd type="none" w="med" len="med"/>
              <a:tailEnd type="arrow"/>
            </a:ln>
            <a:effectLst/>
          </p:spPr>
        </p:cxnSp>
      </p:grpSp>
      <p:sp>
        <p:nvSpPr>
          <p:cNvPr id="16" name="タイトル 1"/>
          <p:cNvSpPr txBox="1">
            <a:spLocks/>
          </p:cNvSpPr>
          <p:nvPr/>
        </p:nvSpPr>
        <p:spPr>
          <a:xfrm>
            <a:off x="241300" y="6173851"/>
            <a:ext cx="9867900" cy="1258887"/>
          </a:xfrm>
          <a:prstGeom prst="rect">
            <a:avLst/>
          </a:prstGeom>
        </p:spPr>
        <p:txBody>
          <a:bodyPr vert="horz" lIns="91350" tIns="45676" rIns="91350" bIns="45676"/>
          <a:lstStyle/>
          <a:p>
            <a:pPr marL="0" marR="0" lvl="0" indent="0" algn="ctr" defTabSz="448829" rtl="0" eaLnBrk="0" fontAlgn="base" latinLnBrk="0" hangingPunct="0">
              <a:lnSpc>
                <a:spcPct val="90000"/>
              </a:lnSpc>
              <a:spcBef>
                <a:spcPct val="0"/>
              </a:spcBef>
              <a:spcAft>
                <a:spcPct val="0"/>
              </a:spcAft>
              <a:buClr>
                <a:srgbClr val="23346C"/>
              </a:buClr>
              <a:buSzPct val="100000"/>
              <a:buFont typeface="Arial" charset="0"/>
              <a:buNone/>
              <a:tabLst/>
              <a:defRPr/>
            </a:pPr>
            <a:r>
              <a:rPr kumimoji="1" lang="en-US" altLang="ja-JP" sz="3600" b="1" i="0" u="none" strike="noStrike" kern="0" cap="none" spc="0" normalizeH="0" baseline="0" noProof="0" dirty="0" smtClean="0">
                <a:ln>
                  <a:noFill/>
                </a:ln>
                <a:solidFill>
                  <a:srgbClr val="FF0000"/>
                </a:solidFill>
                <a:effectLst/>
                <a:uLnTx/>
                <a:uFillTx/>
                <a:latin typeface="+mj-lt"/>
                <a:ea typeface="+mj-ea"/>
                <a:cs typeface="+mj-cs"/>
              </a:rPr>
              <a:t>3D configuration (twisted) for round profile</a:t>
            </a:r>
            <a:endParaRPr kumimoji="1" lang="ja-JP" altLang="en-US" sz="3600" b="1" i="0" u="none" strike="noStrike" kern="0" cap="none" spc="0" normalizeH="0" baseline="0" noProof="0" dirty="0">
              <a:ln>
                <a:noFill/>
              </a:ln>
              <a:solidFill>
                <a:srgbClr val="FF0000"/>
              </a:solidFill>
              <a:effectLst/>
              <a:uLnTx/>
              <a:uFillTx/>
              <a:latin typeface="+mj-lt"/>
              <a:ea typeface="+mj-ea"/>
              <a:cs typeface="+mj-cs"/>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488798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right)">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6082" name="Rectangle 1"/>
          <p:cNvSpPr>
            <a:spLocks noGrp="1"/>
          </p:cNvSpPr>
          <p:nvPr>
            <p:ph type="title"/>
          </p:nvPr>
        </p:nvSpPr>
        <p:spPr bwMode="auto">
          <a:xfrm>
            <a:off x="283921" y="250194"/>
            <a:ext cx="9796704" cy="1261696"/>
          </a:xfrm>
          <a:noFill/>
          <a:ln w="12700">
            <a:miter lim="0"/>
            <a:headEnd/>
            <a:tailEnd/>
          </a:ln>
        </p:spPr>
        <p:txBody>
          <a:bodyPr wrap="square" lIns="55997" tIns="55997" rIns="55997" bIns="55997" numCol="1" anchor="ctr" anchorCtr="0" compatLnSpc="1">
            <a:prstTxWarp prst="textNoShape">
              <a:avLst/>
            </a:prstTxWarp>
          </a:bodyPr>
          <a:lstStyle/>
          <a:p>
            <a:pPr defTabSz="1007943"/>
            <a:r>
              <a:rPr kumimoji="0" lang="en-US" altLang="ja-JP" b="1" dirty="0" smtClean="0">
                <a:solidFill>
                  <a:srgbClr val="0000FF"/>
                </a:solidFill>
                <a:latin typeface="Helvetica"/>
                <a:ea typeface="ヒラギノ角ゴ ProN W3" charset="-128"/>
                <a:cs typeface="ヒラギノ角ゴ ProN W3" charset="-128"/>
                <a:sym typeface="ヒラギノ角ゴ ProN W3" charset="-128"/>
              </a:rPr>
              <a:t>Stable resonance with small spot size  </a:t>
            </a:r>
            <a:endParaRPr kumimoji="0" lang="en-US" altLang="ja-JP" b="1" dirty="0">
              <a:solidFill>
                <a:srgbClr val="0000FF"/>
              </a:solidFill>
              <a:latin typeface="Helvetica"/>
            </a:endParaRPr>
          </a:p>
        </p:txBody>
      </p:sp>
      <p:pic>
        <p:nvPicPr>
          <p:cNvPr id="46083" name="Picture 2" descr="c1.png"/>
          <p:cNvPicPr>
            <a:picLocks noChangeAspect="1"/>
          </p:cNvPicPr>
          <p:nvPr/>
        </p:nvPicPr>
        <p:blipFill>
          <a:blip r:embed="rId3"/>
          <a:srcRect/>
          <a:stretch>
            <a:fillRect/>
          </a:stretch>
        </p:blipFill>
        <p:spPr bwMode="auto">
          <a:xfrm>
            <a:off x="5705354" y="4096575"/>
            <a:ext cx="4375271" cy="3144614"/>
          </a:xfrm>
          <a:prstGeom prst="rect">
            <a:avLst/>
          </a:prstGeom>
          <a:noFill/>
          <a:ln w="12700">
            <a:noFill/>
            <a:miter lim="0"/>
            <a:headEnd/>
            <a:tailEnd/>
          </a:ln>
        </p:spPr>
      </p:pic>
      <p:sp>
        <p:nvSpPr>
          <p:cNvPr id="46084" name="AutoShape 3"/>
          <p:cNvSpPr>
            <a:spLocks/>
          </p:cNvSpPr>
          <p:nvPr/>
        </p:nvSpPr>
        <p:spPr bwMode="auto">
          <a:xfrm>
            <a:off x="59086" y="1574364"/>
            <a:ext cx="11193114" cy="2855877"/>
          </a:xfrm>
          <a:custGeom>
            <a:avLst/>
            <a:gdLst>
              <a:gd name="T0" fmla="*/ 1687273042 w 21600"/>
              <a:gd name="T1" fmla="*/ 155376033 h 21600"/>
              <a:gd name="T2" fmla="*/ 1687273042 w 21600"/>
              <a:gd name="T3" fmla="*/ 155376033 h 21600"/>
              <a:gd name="T4" fmla="*/ 1687273042 w 21600"/>
              <a:gd name="T5" fmla="*/ 155376033 h 21600"/>
              <a:gd name="T6" fmla="*/ 1687273042 w 21600"/>
              <a:gd name="T7" fmla="*/ 155376033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noFill/>
          <a:ln w="12700">
            <a:noFill/>
            <a:miter lim="0"/>
            <a:headEnd/>
            <a:tailEnd/>
          </a:ln>
        </p:spPr>
        <p:txBody>
          <a:bodyPr lIns="55997" tIns="55997" rIns="55997" bIns="55997">
            <a:prstTxWarp prst="textNoShape">
              <a:avLst/>
            </a:prstTxWarp>
          </a:bodyPr>
          <a:lstStyle/>
          <a:p>
            <a:pPr marL="260736" indent="-260736" defTabSz="1007943">
              <a:buSzPct val="100000"/>
              <a:buFont typeface="ArialMT" charset="0"/>
              <a:buChar char="•"/>
            </a:pPr>
            <a:r>
              <a:rPr lang="en-US" altLang="ja-JP" sz="3100" b="1" dirty="0">
                <a:solidFill>
                  <a:schemeClr val="tx1"/>
                </a:solidFill>
                <a:latin typeface="ヒラギノ角ゴ ProN W3" charset="-128"/>
                <a:ea typeface="ヒラギノ角ゴ ProN W3" charset="-128"/>
                <a:cs typeface="ヒラギノ角ゴ ProN W3" charset="-128"/>
                <a:sym typeface="ヒラギノ角ゴ ProN W3" charset="-128"/>
              </a:rPr>
              <a:t>Stable resonance</a:t>
            </a:r>
            <a:r>
              <a:rPr lang="en-US" altLang="ja-JP" sz="3100" b="1" dirty="0" smtClean="0">
                <a:solidFill>
                  <a:schemeClr val="tx1"/>
                </a:solidFill>
                <a:latin typeface="ヒラギノ角ゴ ProN W3" charset="-128"/>
                <a:ea typeface="ヒラギノ角ゴ ProN W3" charset="-128"/>
                <a:cs typeface="ヒラギノ角ゴ ProN W3" charset="-128"/>
                <a:sym typeface="ヒラギノ角ゴ ProN W3" charset="-128"/>
              </a:rPr>
              <a:t> by </a:t>
            </a:r>
            <a:r>
              <a:rPr lang="en-US" altLang="ja-JP" sz="3100" b="1" dirty="0">
                <a:solidFill>
                  <a:schemeClr val="tx1"/>
                </a:solidFill>
                <a:latin typeface="ヒラギノ角ゴ ProN W3" charset="-128"/>
                <a:ea typeface="ヒラギノ角ゴ ProN W3" charset="-128"/>
                <a:cs typeface="ヒラギノ角ゴ ProN W3" charset="-128"/>
                <a:sym typeface="ヒラギノ角ゴ ProN W3" charset="-128"/>
              </a:rPr>
              <a:t>new feedback </a:t>
            </a:r>
            <a:r>
              <a:rPr lang="en-US" altLang="ja-JP" sz="3100" b="1" dirty="0" smtClean="0">
                <a:solidFill>
                  <a:schemeClr val="tx1"/>
                </a:solidFill>
                <a:latin typeface="ヒラギノ角ゴ ProN W3" charset="-128"/>
                <a:ea typeface="ヒラギノ角ゴ ProN W3" charset="-128"/>
                <a:cs typeface="ヒラギノ角ゴ ProN W3" charset="-128"/>
                <a:sym typeface="ヒラギノ角ゴ ProN W3" charset="-128"/>
              </a:rPr>
              <a:t>sys. (analog)</a:t>
            </a:r>
          </a:p>
          <a:p>
            <a:pPr marL="260736" indent="-260736" defTabSz="1007943">
              <a:buSzPct val="100000"/>
              <a:buFont typeface="ArialMT" charset="0"/>
              <a:buChar char="•"/>
            </a:pPr>
            <a:r>
              <a:rPr lang="en-US" altLang="ja-JP" sz="3100" b="1" dirty="0" smtClean="0">
                <a:solidFill>
                  <a:schemeClr val="tx1"/>
                </a:solidFill>
                <a:latin typeface="ヒラギノ角ゴ ProN W3" charset="-128"/>
                <a:ea typeface="ヒラギノ角ゴ ProN W3" charset="-128"/>
                <a:cs typeface="ヒラギノ角ゴ ProN W3" charset="-128"/>
                <a:sym typeface="ヒラギノ角ゴ ProN W3" charset="-128"/>
              </a:rPr>
              <a:t>2.6kW </a:t>
            </a:r>
            <a:r>
              <a:rPr lang="en-US" altLang="ja-JP" sz="3100" b="1" dirty="0">
                <a:solidFill>
                  <a:schemeClr val="tx1"/>
                </a:solidFill>
                <a:latin typeface="ヒラギノ角ゴ ProN W3" charset="-128"/>
                <a:ea typeface="ヒラギノ角ゴ ProN W3" charset="-128"/>
                <a:cs typeface="ヒラギノ角ゴ ProN W3" charset="-128"/>
                <a:sym typeface="ヒラギノ角ゴ ProN W3" charset="-128"/>
              </a:rPr>
              <a:t>average power </a:t>
            </a:r>
            <a:r>
              <a:rPr lang="en-US" altLang="ja-JP" sz="3100" b="1" dirty="0" err="1">
                <a:solidFill>
                  <a:schemeClr val="tx1"/>
                </a:solidFill>
                <a:latin typeface="ヒラギノ角ゴ ProN W3" charset="-128"/>
                <a:ea typeface="ヒラギノ角ゴ ProN W3" charset="-128"/>
                <a:cs typeface="ヒラギノ角ゴ ProN W3" charset="-128"/>
                <a:sym typeface="ヒラギノ角ゴ ProN W3" charset="-128"/>
              </a:rPr>
              <a:t>w</a:t>
            </a:r>
            <a:r>
              <a:rPr lang="en-US" altLang="ja-JP" sz="3100" b="1" dirty="0">
                <a:solidFill>
                  <a:schemeClr val="tx1"/>
                </a:solidFill>
                <a:latin typeface="ヒラギノ角ゴ ProN W3" charset="-128"/>
                <a:ea typeface="ヒラギノ角ゴ ProN W3" charset="-128"/>
                <a:cs typeface="ヒラギノ角ゴ ProN W3" charset="-128"/>
                <a:sym typeface="ヒラギノ角ゴ ProN W3" charset="-128"/>
              </a:rPr>
              <a:t>/ 1.4% </a:t>
            </a:r>
            <a:r>
              <a:rPr lang="en-US" altLang="ja-JP" sz="3100" b="1" dirty="0" smtClean="0">
                <a:solidFill>
                  <a:schemeClr val="tx1"/>
                </a:solidFill>
                <a:latin typeface="ヒラギノ角ゴ ProN W3" charset="-128"/>
                <a:ea typeface="ヒラギノ角ゴ ProN W3" charset="-128"/>
                <a:cs typeface="ヒラギノ角ゴ ProN W3" charset="-128"/>
                <a:sym typeface="ヒラギノ角ゴ ProN W3" charset="-128"/>
              </a:rPr>
              <a:t>fluctuation</a:t>
            </a:r>
          </a:p>
          <a:p>
            <a:pPr marL="260736" indent="-260736" defTabSz="1007943">
              <a:buSzPct val="100000"/>
              <a:buFont typeface="ArialMT" charset="0"/>
              <a:buChar char="•"/>
            </a:pPr>
            <a:r>
              <a:rPr lang="en-US" altLang="ja-JP" sz="3100" b="1" dirty="0" smtClean="0">
                <a:solidFill>
                  <a:schemeClr val="tx1"/>
                </a:solidFill>
                <a:latin typeface="ヒラギノ角ゴ ProN W3" charset="-128"/>
                <a:ea typeface="ヒラギノ角ゴ ProN W3" charset="-128"/>
                <a:cs typeface="ヒラギノ角ゴ ProN W3" charset="-128"/>
                <a:sym typeface="ヒラギノ角ゴ ProN W3" charset="-128"/>
              </a:rPr>
              <a:t>laser </a:t>
            </a:r>
            <a:r>
              <a:rPr lang="en-US" altLang="ja-JP" sz="3100" b="1" dirty="0">
                <a:solidFill>
                  <a:schemeClr val="tx1"/>
                </a:solidFill>
                <a:latin typeface="ヒラギノ角ゴ ProN W3" charset="-128"/>
                <a:ea typeface="ヒラギノ角ゴ ProN W3" charset="-128"/>
                <a:cs typeface="ヒラギノ角ゴ ProN W3" charset="-128"/>
                <a:sym typeface="ヒラギノ角ゴ ProN W3" charset="-128"/>
              </a:rPr>
              <a:t>waist size at IP(σ)=13um (vertical scan</a:t>
            </a:r>
            <a:r>
              <a:rPr lang="en-US" altLang="ja-JP" sz="3100" b="1" dirty="0" smtClean="0">
                <a:solidFill>
                  <a:schemeClr val="tx1"/>
                </a:solidFill>
                <a:latin typeface="ヒラギノ角ゴ ProN W3" charset="-128"/>
                <a:ea typeface="ヒラギノ角ゴ ProN W3" charset="-128"/>
                <a:cs typeface="ヒラギノ角ゴ ProN W3" charset="-128"/>
                <a:sym typeface="ヒラギノ角ゴ ProN W3" charset="-128"/>
              </a:rPr>
              <a:t>)</a:t>
            </a:r>
          </a:p>
          <a:p>
            <a:pPr marL="260736" indent="-260736" defTabSz="1007943">
              <a:buSzPct val="100000"/>
              <a:buFont typeface="ArialMT" charset="0"/>
              <a:buChar char="•"/>
            </a:pPr>
            <a:r>
              <a:rPr lang="en-US" altLang="ja-JP" sz="3100" b="1" dirty="0" smtClean="0">
                <a:solidFill>
                  <a:schemeClr val="tx1"/>
                </a:solidFill>
                <a:latin typeface="ヒラギノ角ゴ ProN W3" charset="-128"/>
                <a:ea typeface="ヒラギノ角ゴ ProN W3" charset="-128"/>
                <a:cs typeface="ヒラギノ角ゴ ProN W3" charset="-128"/>
                <a:sym typeface="ヒラギノ角ゴ ProN W3" charset="-128"/>
              </a:rPr>
              <a:t>Finesse 4040+-110  (Enhance = 1200) </a:t>
            </a:r>
          </a:p>
        </p:txBody>
      </p:sp>
      <p:sp>
        <p:nvSpPr>
          <p:cNvPr id="46085" name="Line 4"/>
          <p:cNvSpPr>
            <a:spLocks noChangeShapeType="1"/>
          </p:cNvSpPr>
          <p:nvPr/>
        </p:nvSpPr>
        <p:spPr bwMode="auto">
          <a:xfrm>
            <a:off x="1823613" y="5358270"/>
            <a:ext cx="873305" cy="1750"/>
          </a:xfrm>
          <a:prstGeom prst="line">
            <a:avLst/>
          </a:prstGeom>
          <a:noFill/>
          <a:ln w="28575">
            <a:solidFill>
              <a:srgbClr val="FF0000"/>
            </a:solidFill>
            <a:round/>
            <a:headEnd/>
            <a:tailEnd type="triangle" w="med" len="med"/>
          </a:ln>
        </p:spPr>
        <p:txBody>
          <a:bodyPr lIns="100794" tIns="50397" rIns="100794" bIns="50397">
            <a:prstTxWarp prst="textNoShape">
              <a:avLst/>
            </a:prstTxWarp>
          </a:bodyPr>
          <a:lstStyle/>
          <a:p>
            <a:endParaRPr lang="ja-JP" altLang="en-US"/>
          </a:p>
        </p:txBody>
      </p:sp>
      <p:sp>
        <p:nvSpPr>
          <p:cNvPr id="46086" name="AutoShape 5"/>
          <p:cNvSpPr>
            <a:spLocks/>
          </p:cNvSpPr>
          <p:nvPr/>
        </p:nvSpPr>
        <p:spPr bwMode="auto">
          <a:xfrm>
            <a:off x="1030815" y="5279523"/>
            <a:ext cx="2857927" cy="159243"/>
          </a:xfrm>
          <a:custGeom>
            <a:avLst/>
            <a:gdLst>
              <a:gd name="T0" fmla="*/ 155566503 w 21600"/>
              <a:gd name="T1" fmla="*/ 483085 h 21600"/>
              <a:gd name="T2" fmla="*/ 155566503 w 21600"/>
              <a:gd name="T3" fmla="*/ 483085 h 21600"/>
              <a:gd name="T4" fmla="*/ 155566503 w 21600"/>
              <a:gd name="T5" fmla="*/ 483085 h 21600"/>
              <a:gd name="T6" fmla="*/ 155566503 w 21600"/>
              <a:gd name="T7" fmla="*/ 483085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solidFill>
            <a:srgbClr val="FF0000"/>
          </a:solidFill>
          <a:ln w="12700">
            <a:noFill/>
            <a:miter lim="0"/>
            <a:headEnd/>
            <a:tailEnd/>
          </a:ln>
        </p:spPr>
        <p:txBody>
          <a:bodyPr lIns="0" tIns="0" rIns="0" bIns="0" anchor="ctr">
            <a:prstTxWarp prst="textNoShape">
              <a:avLst/>
            </a:prstTxWarp>
          </a:bodyPr>
          <a:lstStyle/>
          <a:p>
            <a:pPr defTabSz="1007943"/>
            <a:endParaRPr lang="ja-JP" altLang="en-US" sz="2000" dirty="0">
              <a:ea typeface="Arial" charset="0"/>
              <a:cs typeface="Arial" charset="0"/>
              <a:sym typeface="Arial" charset="0"/>
            </a:endParaRPr>
          </a:p>
        </p:txBody>
      </p:sp>
      <p:sp>
        <p:nvSpPr>
          <p:cNvPr id="46087" name="AutoShape 6"/>
          <p:cNvSpPr>
            <a:spLocks/>
          </p:cNvSpPr>
          <p:nvPr/>
        </p:nvSpPr>
        <p:spPr bwMode="auto">
          <a:xfrm rot="1521105">
            <a:off x="861054" y="5944496"/>
            <a:ext cx="3169447" cy="141743"/>
          </a:xfrm>
          <a:custGeom>
            <a:avLst/>
            <a:gdLst>
              <a:gd name="T0" fmla="*/ 191329054 w 21600"/>
              <a:gd name="T1" fmla="*/ 382743 h 21600"/>
              <a:gd name="T2" fmla="*/ 191329054 w 21600"/>
              <a:gd name="T3" fmla="*/ 382743 h 21600"/>
              <a:gd name="T4" fmla="*/ 191329054 w 21600"/>
              <a:gd name="T5" fmla="*/ 382743 h 21600"/>
              <a:gd name="T6" fmla="*/ 191329054 w 21600"/>
              <a:gd name="T7" fmla="*/ 382743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solidFill>
            <a:srgbClr val="FF0000"/>
          </a:solidFill>
          <a:ln w="12700">
            <a:noFill/>
            <a:miter lim="0"/>
            <a:headEnd/>
            <a:tailEnd/>
          </a:ln>
        </p:spPr>
        <p:txBody>
          <a:bodyPr lIns="0" tIns="0" rIns="0" bIns="0" anchor="ctr">
            <a:prstTxWarp prst="textNoShape">
              <a:avLst/>
            </a:prstTxWarp>
          </a:bodyPr>
          <a:lstStyle/>
          <a:p>
            <a:pPr defTabSz="1007943"/>
            <a:endParaRPr lang="ja-JP" altLang="en-US" sz="2000" dirty="0">
              <a:ea typeface="Arial" charset="0"/>
              <a:cs typeface="Arial" charset="0"/>
              <a:sym typeface="Arial" charset="0"/>
            </a:endParaRPr>
          </a:p>
        </p:txBody>
      </p:sp>
      <p:sp>
        <p:nvSpPr>
          <p:cNvPr id="46088" name="AutoShape 7"/>
          <p:cNvSpPr>
            <a:spLocks/>
          </p:cNvSpPr>
          <p:nvPr/>
        </p:nvSpPr>
        <p:spPr bwMode="auto">
          <a:xfrm rot="9195090">
            <a:off x="869805" y="5993493"/>
            <a:ext cx="3095941" cy="159243"/>
          </a:xfrm>
          <a:custGeom>
            <a:avLst/>
            <a:gdLst>
              <a:gd name="T0" fmla="*/ 182557377 w 21600"/>
              <a:gd name="T1" fmla="*/ 483085 h 21600"/>
              <a:gd name="T2" fmla="*/ 182557377 w 21600"/>
              <a:gd name="T3" fmla="*/ 483085 h 21600"/>
              <a:gd name="T4" fmla="*/ 182557377 w 21600"/>
              <a:gd name="T5" fmla="*/ 483085 h 21600"/>
              <a:gd name="T6" fmla="*/ 182557377 w 21600"/>
              <a:gd name="T7" fmla="*/ 483085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solidFill>
            <a:srgbClr val="FF0000"/>
          </a:solidFill>
          <a:ln w="12700">
            <a:noFill/>
            <a:miter lim="0"/>
            <a:headEnd/>
            <a:tailEnd/>
          </a:ln>
        </p:spPr>
        <p:txBody>
          <a:bodyPr lIns="0" tIns="0" rIns="0" bIns="0" anchor="ctr">
            <a:prstTxWarp prst="textNoShape">
              <a:avLst/>
            </a:prstTxWarp>
          </a:bodyPr>
          <a:lstStyle/>
          <a:p>
            <a:pPr defTabSz="1007943"/>
            <a:endParaRPr lang="ja-JP" altLang="en-US" sz="2000" dirty="0">
              <a:ea typeface="Arial" charset="0"/>
              <a:cs typeface="Arial" charset="0"/>
              <a:sym typeface="Arial" charset="0"/>
            </a:endParaRPr>
          </a:p>
        </p:txBody>
      </p:sp>
      <p:sp>
        <p:nvSpPr>
          <p:cNvPr id="46089" name="AutoShape 8"/>
          <p:cNvSpPr>
            <a:spLocks/>
          </p:cNvSpPr>
          <p:nvPr/>
        </p:nvSpPr>
        <p:spPr bwMode="auto">
          <a:xfrm rot="1200000">
            <a:off x="871554" y="5041534"/>
            <a:ext cx="157510" cy="635222"/>
          </a:xfrm>
          <a:custGeom>
            <a:avLst/>
            <a:gdLst>
              <a:gd name="T0" fmla="*/ 472533 w 21600"/>
              <a:gd name="T1" fmla="*/ 7686988 h 21600"/>
              <a:gd name="T2" fmla="*/ 472533 w 21600"/>
              <a:gd name="T3" fmla="*/ 7686988 h 21600"/>
              <a:gd name="T4" fmla="*/ 472533 w 21600"/>
              <a:gd name="T5" fmla="*/ 7686988 h 21600"/>
              <a:gd name="T6" fmla="*/ 472533 w 21600"/>
              <a:gd name="T7" fmla="*/ 7686988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solidFill>
            <a:srgbClr val="BBE0E3"/>
          </a:solidFill>
          <a:ln w="9525">
            <a:solidFill>
              <a:srgbClr val="000000"/>
            </a:solidFill>
            <a:round/>
            <a:headEnd/>
            <a:tailEnd/>
          </a:ln>
        </p:spPr>
        <p:txBody>
          <a:bodyPr lIns="0" tIns="0" rIns="0" bIns="0" anchor="ctr">
            <a:prstTxWarp prst="textNoShape">
              <a:avLst/>
            </a:prstTxWarp>
          </a:bodyPr>
          <a:lstStyle/>
          <a:p>
            <a:pPr defTabSz="1007943"/>
            <a:endParaRPr lang="ja-JP" altLang="en-US" sz="2000" dirty="0">
              <a:ea typeface="Arial" charset="0"/>
              <a:cs typeface="Arial" charset="0"/>
              <a:sym typeface="Arial" charset="0"/>
            </a:endParaRPr>
          </a:p>
        </p:txBody>
      </p:sp>
      <p:sp>
        <p:nvSpPr>
          <p:cNvPr id="46090" name="AutoShape 9"/>
          <p:cNvSpPr>
            <a:spLocks/>
          </p:cNvSpPr>
          <p:nvPr/>
        </p:nvSpPr>
        <p:spPr bwMode="auto">
          <a:xfrm rot="9599999">
            <a:off x="3809987" y="5041534"/>
            <a:ext cx="157510" cy="635222"/>
          </a:xfrm>
          <a:custGeom>
            <a:avLst/>
            <a:gdLst>
              <a:gd name="T0" fmla="*/ 472533 w 21600"/>
              <a:gd name="T1" fmla="*/ 7686988 h 21600"/>
              <a:gd name="T2" fmla="*/ 472533 w 21600"/>
              <a:gd name="T3" fmla="*/ 7686988 h 21600"/>
              <a:gd name="T4" fmla="*/ 472533 w 21600"/>
              <a:gd name="T5" fmla="*/ 7686988 h 21600"/>
              <a:gd name="T6" fmla="*/ 472533 w 21600"/>
              <a:gd name="T7" fmla="*/ 7686988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solidFill>
            <a:srgbClr val="BBE0E3"/>
          </a:solidFill>
          <a:ln w="9525">
            <a:solidFill>
              <a:srgbClr val="000000"/>
            </a:solidFill>
            <a:round/>
            <a:headEnd/>
            <a:tailEnd/>
          </a:ln>
        </p:spPr>
        <p:txBody>
          <a:bodyPr lIns="0" tIns="0" rIns="0" bIns="0" anchor="ctr">
            <a:prstTxWarp prst="textNoShape">
              <a:avLst/>
            </a:prstTxWarp>
          </a:bodyPr>
          <a:lstStyle/>
          <a:p>
            <a:pPr defTabSz="1007943"/>
            <a:endParaRPr lang="ja-JP" altLang="en-US" sz="2000" dirty="0">
              <a:ea typeface="Arial" charset="0"/>
              <a:cs typeface="Arial" charset="0"/>
              <a:sym typeface="Arial" charset="0"/>
            </a:endParaRPr>
          </a:p>
        </p:txBody>
      </p:sp>
      <p:sp>
        <p:nvSpPr>
          <p:cNvPr id="46091" name="AutoShape 10"/>
          <p:cNvSpPr>
            <a:spLocks/>
          </p:cNvSpPr>
          <p:nvPr/>
        </p:nvSpPr>
        <p:spPr bwMode="auto">
          <a:xfrm rot="5400000">
            <a:off x="1634217" y="5997139"/>
            <a:ext cx="237990" cy="1508594"/>
          </a:xfrm>
          <a:prstGeom prst="triangle">
            <a:avLst>
              <a:gd name="adj" fmla="val 50000"/>
            </a:avLst>
          </a:prstGeom>
          <a:solidFill>
            <a:srgbClr val="FF0000"/>
          </a:solidFill>
          <a:ln w="12700">
            <a:noFill/>
            <a:miter lim="0"/>
            <a:headEnd/>
            <a:tailEnd/>
          </a:ln>
        </p:spPr>
        <p:txBody>
          <a:bodyPr lIns="0" tIns="0" rIns="0" bIns="0" anchor="ctr">
            <a:prstTxWarp prst="textNoShape">
              <a:avLst/>
            </a:prstTxWarp>
          </a:bodyPr>
          <a:lstStyle/>
          <a:p>
            <a:pPr defTabSz="1007943"/>
            <a:endParaRPr lang="ja-JP" altLang="en-US" sz="2000" dirty="0">
              <a:ea typeface="Arial" charset="0"/>
              <a:cs typeface="Arial" charset="0"/>
              <a:sym typeface="Arial" charset="0"/>
            </a:endParaRPr>
          </a:p>
        </p:txBody>
      </p:sp>
      <p:sp>
        <p:nvSpPr>
          <p:cNvPr id="46092" name="AutoShape 11"/>
          <p:cNvSpPr>
            <a:spLocks/>
          </p:cNvSpPr>
          <p:nvPr/>
        </p:nvSpPr>
        <p:spPr bwMode="auto">
          <a:xfrm rot="-5400000">
            <a:off x="2920204" y="5997139"/>
            <a:ext cx="237990" cy="1508594"/>
          </a:xfrm>
          <a:prstGeom prst="triangle">
            <a:avLst>
              <a:gd name="adj" fmla="val 50000"/>
            </a:avLst>
          </a:prstGeom>
          <a:solidFill>
            <a:srgbClr val="FF0000"/>
          </a:solidFill>
          <a:ln w="12700">
            <a:noFill/>
            <a:miter lim="0"/>
            <a:headEnd/>
            <a:tailEnd/>
          </a:ln>
        </p:spPr>
        <p:txBody>
          <a:bodyPr lIns="0" tIns="0" rIns="0" bIns="0" anchor="ctr">
            <a:prstTxWarp prst="textNoShape">
              <a:avLst/>
            </a:prstTxWarp>
          </a:bodyPr>
          <a:lstStyle/>
          <a:p>
            <a:pPr defTabSz="1007943"/>
            <a:endParaRPr lang="ja-JP" altLang="en-US" sz="2000" dirty="0">
              <a:ea typeface="Arial" charset="0"/>
              <a:cs typeface="Arial" charset="0"/>
              <a:sym typeface="Arial" charset="0"/>
            </a:endParaRPr>
          </a:p>
        </p:txBody>
      </p:sp>
      <p:sp>
        <p:nvSpPr>
          <p:cNvPr id="46093" name="AutoShape 12"/>
          <p:cNvSpPr>
            <a:spLocks/>
          </p:cNvSpPr>
          <p:nvPr/>
        </p:nvSpPr>
        <p:spPr bwMode="auto">
          <a:xfrm rot="9599999">
            <a:off x="952059" y="6471222"/>
            <a:ext cx="157510" cy="635223"/>
          </a:xfrm>
          <a:custGeom>
            <a:avLst/>
            <a:gdLst>
              <a:gd name="T0" fmla="*/ 472533 w 21600"/>
              <a:gd name="T1" fmla="*/ 7687028 h 21600"/>
              <a:gd name="T2" fmla="*/ 472533 w 21600"/>
              <a:gd name="T3" fmla="*/ 7687028 h 21600"/>
              <a:gd name="T4" fmla="*/ 472533 w 21600"/>
              <a:gd name="T5" fmla="*/ 7687028 h 21600"/>
              <a:gd name="T6" fmla="*/ 472533 w 21600"/>
              <a:gd name="T7" fmla="*/ 7687028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solidFill>
            <a:srgbClr val="BBE0E3"/>
          </a:solidFill>
          <a:ln w="9525">
            <a:solidFill>
              <a:srgbClr val="000000"/>
            </a:solidFill>
            <a:round/>
            <a:headEnd/>
            <a:tailEnd/>
          </a:ln>
        </p:spPr>
        <p:txBody>
          <a:bodyPr lIns="0" tIns="0" rIns="0" bIns="0" anchor="ctr">
            <a:prstTxWarp prst="textNoShape">
              <a:avLst/>
            </a:prstTxWarp>
          </a:bodyPr>
          <a:lstStyle/>
          <a:p>
            <a:pPr defTabSz="1007943"/>
            <a:endParaRPr lang="ja-JP" altLang="en-US" sz="2000" dirty="0">
              <a:ea typeface="Arial" charset="0"/>
              <a:cs typeface="Arial" charset="0"/>
              <a:sym typeface="Arial" charset="0"/>
            </a:endParaRPr>
          </a:p>
        </p:txBody>
      </p:sp>
      <p:sp>
        <p:nvSpPr>
          <p:cNvPr id="46094" name="AutoShape 13"/>
          <p:cNvSpPr>
            <a:spLocks/>
          </p:cNvSpPr>
          <p:nvPr/>
        </p:nvSpPr>
        <p:spPr bwMode="auto">
          <a:xfrm rot="1200000">
            <a:off x="3731232" y="6392476"/>
            <a:ext cx="157510" cy="635222"/>
          </a:xfrm>
          <a:custGeom>
            <a:avLst/>
            <a:gdLst>
              <a:gd name="T0" fmla="*/ 472533 w 21600"/>
              <a:gd name="T1" fmla="*/ 7686988 h 21600"/>
              <a:gd name="T2" fmla="*/ 472533 w 21600"/>
              <a:gd name="T3" fmla="*/ 7686988 h 21600"/>
              <a:gd name="T4" fmla="*/ 472533 w 21600"/>
              <a:gd name="T5" fmla="*/ 7686988 h 21600"/>
              <a:gd name="T6" fmla="*/ 472533 w 21600"/>
              <a:gd name="T7" fmla="*/ 7686988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solidFill>
            <a:srgbClr val="BBE0E3"/>
          </a:solidFill>
          <a:ln w="9525">
            <a:solidFill>
              <a:srgbClr val="000000"/>
            </a:solidFill>
            <a:round/>
            <a:headEnd/>
            <a:tailEnd/>
          </a:ln>
        </p:spPr>
        <p:txBody>
          <a:bodyPr lIns="0" tIns="0" rIns="0" bIns="0" anchor="ctr">
            <a:prstTxWarp prst="textNoShape">
              <a:avLst/>
            </a:prstTxWarp>
          </a:bodyPr>
          <a:lstStyle/>
          <a:p>
            <a:pPr defTabSz="1007943"/>
            <a:endParaRPr lang="ja-JP" altLang="en-US" sz="2000" dirty="0">
              <a:ea typeface="Arial" charset="0"/>
              <a:cs typeface="Arial" charset="0"/>
              <a:sym typeface="Arial" charset="0"/>
            </a:endParaRPr>
          </a:p>
        </p:txBody>
      </p:sp>
      <p:sp>
        <p:nvSpPr>
          <p:cNvPr id="46095" name="AutoShape 14"/>
          <p:cNvSpPr>
            <a:spLocks/>
          </p:cNvSpPr>
          <p:nvPr/>
        </p:nvSpPr>
        <p:spPr bwMode="auto">
          <a:xfrm rot="5400000">
            <a:off x="1750126" y="6593747"/>
            <a:ext cx="316736" cy="302769"/>
          </a:xfrm>
          <a:prstGeom prst="triangle">
            <a:avLst>
              <a:gd name="adj" fmla="val 50000"/>
            </a:avLst>
          </a:prstGeom>
          <a:solidFill>
            <a:srgbClr val="FF0000"/>
          </a:solidFill>
          <a:ln w="12700">
            <a:noFill/>
            <a:miter lim="0"/>
            <a:headEnd/>
            <a:tailEnd/>
          </a:ln>
        </p:spPr>
        <p:txBody>
          <a:bodyPr lIns="0" tIns="0" rIns="0" bIns="0" anchor="ctr">
            <a:prstTxWarp prst="textNoShape">
              <a:avLst/>
            </a:prstTxWarp>
          </a:bodyPr>
          <a:lstStyle/>
          <a:p>
            <a:pPr defTabSz="1007943"/>
            <a:endParaRPr lang="ja-JP" altLang="en-US" sz="2000" dirty="0">
              <a:ea typeface="Arial" charset="0"/>
              <a:cs typeface="Arial" charset="0"/>
              <a:sym typeface="Arial" charset="0"/>
            </a:endParaRPr>
          </a:p>
        </p:txBody>
      </p:sp>
      <p:sp>
        <p:nvSpPr>
          <p:cNvPr id="46096" name="AutoShape 15"/>
          <p:cNvSpPr>
            <a:spLocks/>
          </p:cNvSpPr>
          <p:nvPr/>
        </p:nvSpPr>
        <p:spPr bwMode="auto">
          <a:xfrm rot="-4166459">
            <a:off x="2747687" y="6072836"/>
            <a:ext cx="316736" cy="316770"/>
          </a:xfrm>
          <a:prstGeom prst="triangle">
            <a:avLst>
              <a:gd name="adj" fmla="val 50000"/>
            </a:avLst>
          </a:prstGeom>
          <a:solidFill>
            <a:srgbClr val="FF0000"/>
          </a:solidFill>
          <a:ln w="12700">
            <a:noFill/>
            <a:miter lim="0"/>
            <a:headEnd/>
            <a:tailEnd/>
          </a:ln>
        </p:spPr>
        <p:txBody>
          <a:bodyPr lIns="0" tIns="0" rIns="0" bIns="0" anchor="ctr">
            <a:prstTxWarp prst="textNoShape">
              <a:avLst/>
            </a:prstTxWarp>
          </a:bodyPr>
          <a:lstStyle/>
          <a:p>
            <a:pPr defTabSz="1007943"/>
            <a:endParaRPr lang="ja-JP" altLang="en-US" sz="2000" dirty="0">
              <a:ea typeface="Arial" charset="0"/>
              <a:cs typeface="Arial" charset="0"/>
              <a:sym typeface="Arial" charset="0"/>
            </a:endParaRPr>
          </a:p>
        </p:txBody>
      </p:sp>
      <p:sp>
        <p:nvSpPr>
          <p:cNvPr id="46097" name="AutoShape 16"/>
          <p:cNvSpPr>
            <a:spLocks/>
          </p:cNvSpPr>
          <p:nvPr/>
        </p:nvSpPr>
        <p:spPr bwMode="auto">
          <a:xfrm rot="-6813446">
            <a:off x="2761688" y="5672106"/>
            <a:ext cx="316736" cy="278267"/>
          </a:xfrm>
          <a:prstGeom prst="triangle">
            <a:avLst>
              <a:gd name="adj" fmla="val 50000"/>
            </a:avLst>
          </a:prstGeom>
          <a:solidFill>
            <a:srgbClr val="FF0000"/>
          </a:solidFill>
          <a:ln w="12700">
            <a:noFill/>
            <a:miter lim="0"/>
            <a:headEnd/>
            <a:tailEnd/>
          </a:ln>
        </p:spPr>
        <p:txBody>
          <a:bodyPr lIns="0" tIns="0" rIns="0" bIns="0" anchor="ctr">
            <a:prstTxWarp prst="textNoShape">
              <a:avLst/>
            </a:prstTxWarp>
          </a:bodyPr>
          <a:lstStyle/>
          <a:p>
            <a:pPr defTabSz="1007943"/>
            <a:endParaRPr lang="ja-JP" altLang="en-US" sz="2000" dirty="0">
              <a:ea typeface="Arial" charset="0"/>
              <a:cs typeface="Arial" charset="0"/>
              <a:sym typeface="Arial" charset="0"/>
            </a:endParaRPr>
          </a:p>
        </p:txBody>
      </p:sp>
      <p:sp>
        <p:nvSpPr>
          <p:cNvPr id="46098" name="AutoShape 17"/>
          <p:cNvSpPr>
            <a:spLocks/>
          </p:cNvSpPr>
          <p:nvPr/>
        </p:nvSpPr>
        <p:spPr bwMode="auto">
          <a:xfrm rot="5400000">
            <a:off x="1971515" y="5221501"/>
            <a:ext cx="316736" cy="255516"/>
          </a:xfrm>
          <a:prstGeom prst="triangle">
            <a:avLst>
              <a:gd name="adj" fmla="val 50000"/>
            </a:avLst>
          </a:prstGeom>
          <a:solidFill>
            <a:srgbClr val="FF0000"/>
          </a:solidFill>
          <a:ln w="12700">
            <a:noFill/>
            <a:miter lim="0"/>
            <a:headEnd/>
            <a:tailEnd/>
          </a:ln>
        </p:spPr>
        <p:txBody>
          <a:bodyPr lIns="0" tIns="0" rIns="0" bIns="0" anchor="ctr">
            <a:prstTxWarp prst="textNoShape">
              <a:avLst/>
            </a:prstTxWarp>
          </a:bodyPr>
          <a:lstStyle/>
          <a:p>
            <a:pPr defTabSz="1007943"/>
            <a:endParaRPr lang="ja-JP" altLang="en-US" sz="2000" dirty="0">
              <a:ea typeface="Arial" charset="0"/>
              <a:cs typeface="Arial" charset="0"/>
              <a:sym typeface="Arial" charset="0"/>
            </a:endParaRPr>
          </a:p>
        </p:txBody>
      </p:sp>
      <p:sp>
        <p:nvSpPr>
          <p:cNvPr id="46099" name="Line 18"/>
          <p:cNvSpPr>
            <a:spLocks noChangeShapeType="1"/>
          </p:cNvSpPr>
          <p:nvPr/>
        </p:nvSpPr>
        <p:spPr bwMode="auto">
          <a:xfrm>
            <a:off x="-40253" y="5360021"/>
            <a:ext cx="911807" cy="1749"/>
          </a:xfrm>
          <a:prstGeom prst="line">
            <a:avLst/>
          </a:prstGeom>
          <a:noFill/>
          <a:ln w="57150">
            <a:solidFill>
              <a:srgbClr val="FF0000"/>
            </a:solidFill>
            <a:round/>
            <a:headEnd/>
            <a:tailEnd type="triangle" w="med" len="med"/>
          </a:ln>
        </p:spPr>
        <p:txBody>
          <a:bodyPr lIns="100794" tIns="50397" rIns="100794" bIns="50397">
            <a:prstTxWarp prst="textNoShape">
              <a:avLst/>
            </a:prstTxWarp>
          </a:bodyPr>
          <a:lstStyle/>
          <a:p>
            <a:endParaRPr lang="ja-JP" altLang="en-US"/>
          </a:p>
        </p:txBody>
      </p:sp>
      <p:sp>
        <p:nvSpPr>
          <p:cNvPr id="46100" name="Line 19"/>
          <p:cNvSpPr>
            <a:spLocks noChangeShapeType="1"/>
          </p:cNvSpPr>
          <p:nvPr/>
        </p:nvSpPr>
        <p:spPr bwMode="auto">
          <a:xfrm>
            <a:off x="8057500" y="5764252"/>
            <a:ext cx="316770" cy="0"/>
          </a:xfrm>
          <a:prstGeom prst="line">
            <a:avLst/>
          </a:prstGeom>
          <a:noFill/>
          <a:ln w="9525">
            <a:solidFill>
              <a:srgbClr val="000000"/>
            </a:solidFill>
            <a:round/>
            <a:headEnd/>
            <a:tailEnd type="triangle" w="med" len="med"/>
          </a:ln>
        </p:spPr>
        <p:txBody>
          <a:bodyPr lIns="100794" tIns="50397" rIns="100794" bIns="50397">
            <a:prstTxWarp prst="textNoShape">
              <a:avLst/>
            </a:prstTxWarp>
          </a:bodyPr>
          <a:lstStyle/>
          <a:p>
            <a:endParaRPr lang="ja-JP" altLang="en-US"/>
          </a:p>
        </p:txBody>
      </p:sp>
      <p:sp>
        <p:nvSpPr>
          <p:cNvPr id="46101" name="Line 20"/>
          <p:cNvSpPr>
            <a:spLocks noChangeShapeType="1"/>
          </p:cNvSpPr>
          <p:nvPr/>
        </p:nvSpPr>
        <p:spPr bwMode="auto">
          <a:xfrm>
            <a:off x="8453024" y="5764252"/>
            <a:ext cx="316770" cy="0"/>
          </a:xfrm>
          <a:prstGeom prst="line">
            <a:avLst/>
          </a:prstGeom>
          <a:noFill/>
          <a:ln w="9525">
            <a:solidFill>
              <a:srgbClr val="000000"/>
            </a:solidFill>
            <a:round/>
            <a:headEnd type="triangle" w="med" len="med"/>
            <a:tailEnd/>
          </a:ln>
        </p:spPr>
        <p:txBody>
          <a:bodyPr lIns="100794" tIns="50397" rIns="100794" bIns="50397">
            <a:prstTxWarp prst="textNoShape">
              <a:avLst/>
            </a:prstTxWarp>
          </a:bodyPr>
          <a:lstStyle/>
          <a:p>
            <a:endParaRPr lang="ja-JP" altLang="en-US"/>
          </a:p>
        </p:txBody>
      </p:sp>
      <p:sp>
        <p:nvSpPr>
          <p:cNvPr id="46102" name="AutoShape 21"/>
          <p:cNvSpPr>
            <a:spLocks/>
          </p:cNvSpPr>
          <p:nvPr/>
        </p:nvSpPr>
        <p:spPr bwMode="auto">
          <a:xfrm>
            <a:off x="6883400" y="5305204"/>
            <a:ext cx="1676400" cy="1095453"/>
          </a:xfrm>
          <a:custGeom>
            <a:avLst/>
            <a:gdLst>
              <a:gd name="T0" fmla="*/ 20861549 w 21600"/>
              <a:gd name="T1" fmla="*/ 22860874 h 21600"/>
              <a:gd name="T2" fmla="*/ 20861549 w 21600"/>
              <a:gd name="T3" fmla="*/ 22860874 h 21600"/>
              <a:gd name="T4" fmla="*/ 20861549 w 21600"/>
              <a:gd name="T5" fmla="*/ 22860874 h 21600"/>
              <a:gd name="T6" fmla="*/ 20861549 w 21600"/>
              <a:gd name="T7" fmla="*/ 22860874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noFill/>
          <a:ln w="12700">
            <a:noFill/>
            <a:miter lim="0"/>
            <a:headEnd/>
            <a:tailEnd/>
          </a:ln>
        </p:spPr>
        <p:txBody>
          <a:bodyPr lIns="55997" tIns="55997" rIns="55997" bIns="55997">
            <a:prstTxWarp prst="textNoShape">
              <a:avLst/>
            </a:prstTxWarp>
          </a:bodyPr>
          <a:lstStyle/>
          <a:p>
            <a:pPr defTabSz="1007943"/>
            <a:r>
              <a:rPr lang="en-US" altLang="ja-JP" b="1" dirty="0">
                <a:solidFill>
                  <a:srgbClr val="FF0000"/>
                </a:solidFill>
                <a:latin typeface="ヒラギノ角ゴ ProN W3" charset="-128"/>
                <a:ea typeface="ヒラギノ角ゴ ProN W3" charset="-128"/>
                <a:cs typeface="ヒラギノ角ゴ ProN W3" charset="-128"/>
                <a:sym typeface="ヒラギノ角ゴ ProN W3" charset="-128"/>
              </a:rPr>
              <a:t>38W</a:t>
            </a:r>
          </a:p>
          <a:p>
            <a:pPr defTabSz="1007943"/>
            <a:r>
              <a:rPr lang="en-US" altLang="ja-JP" b="1" dirty="0">
                <a:solidFill>
                  <a:srgbClr val="FF0000"/>
                </a:solidFill>
                <a:latin typeface="ヒラギノ角ゴ ProN W3" charset="-128"/>
                <a:ea typeface="ヒラギノ角ゴ ProN W3" charset="-128"/>
                <a:cs typeface="ヒラギノ角ゴ ProN W3" charset="-128"/>
                <a:sym typeface="ヒラギノ角ゴ ProN W3" charset="-128"/>
              </a:rPr>
              <a:t>4pm</a:t>
            </a:r>
          </a:p>
          <a:p>
            <a:pPr defTabSz="1007943"/>
            <a:r>
              <a:rPr lang="en-US" altLang="ja-JP" b="1" dirty="0">
                <a:solidFill>
                  <a:srgbClr val="FF0000"/>
                </a:solidFill>
                <a:latin typeface="ヒラギノ角ゴ ProN W3" charset="-128"/>
                <a:ea typeface="ヒラギノ角ゴ ProN W3" charset="-128"/>
                <a:cs typeface="ヒラギノ角ゴ ProN W3" charset="-128"/>
                <a:sym typeface="ヒラギノ角ゴ ProN W3" charset="-128"/>
              </a:rPr>
              <a:t>(1.4%)</a:t>
            </a:r>
            <a:endParaRPr lang="en-US" altLang="ja-JP" b="1" dirty="0">
              <a:solidFill>
                <a:srgbClr val="FF0000"/>
              </a:solidFill>
            </a:endParaRPr>
          </a:p>
        </p:txBody>
      </p:sp>
      <p:sp>
        <p:nvSpPr>
          <p:cNvPr id="46103" name="AutoShape 22"/>
          <p:cNvSpPr>
            <a:spLocks/>
          </p:cNvSpPr>
          <p:nvPr/>
        </p:nvSpPr>
        <p:spPr bwMode="auto">
          <a:xfrm>
            <a:off x="7542968" y="7034698"/>
            <a:ext cx="2387148" cy="437481"/>
          </a:xfrm>
          <a:custGeom>
            <a:avLst/>
            <a:gdLst>
              <a:gd name="T0" fmla="*/ 108535663 w 21600"/>
              <a:gd name="T1" fmla="*/ 3646069 h 21600"/>
              <a:gd name="T2" fmla="*/ 108535663 w 21600"/>
              <a:gd name="T3" fmla="*/ 3646069 h 21600"/>
              <a:gd name="T4" fmla="*/ 108535663 w 21600"/>
              <a:gd name="T5" fmla="*/ 3646069 h 21600"/>
              <a:gd name="T6" fmla="*/ 108535663 w 21600"/>
              <a:gd name="T7" fmla="*/ 3646069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solidFill>
            <a:srgbClr val="FFFFFF"/>
          </a:solidFill>
          <a:ln w="12700">
            <a:noFill/>
            <a:miter lim="0"/>
            <a:headEnd/>
            <a:tailEnd/>
          </a:ln>
        </p:spPr>
        <p:txBody>
          <a:bodyPr lIns="55997" tIns="55997" rIns="55997" bIns="55997">
            <a:prstTxWarp prst="textNoShape">
              <a:avLst/>
            </a:prstTxWarp>
          </a:bodyPr>
          <a:lstStyle/>
          <a:p>
            <a:pPr defTabSz="1007943"/>
            <a:r>
              <a:rPr lang="en-US" altLang="ja-JP" sz="2200" dirty="0">
                <a:latin typeface="ヒラギノ角ゴ ProN W3" charset="-128"/>
                <a:ea typeface="ヒラギノ角ゴ ProN W3" charset="-128"/>
                <a:cs typeface="ヒラギノ角ゴ ProN W3" charset="-128"/>
                <a:sym typeface="ヒラギノ角ゴ ProN W3" charset="-128"/>
              </a:rPr>
              <a:t>stack power [W]</a:t>
            </a:r>
            <a:endParaRPr lang="en-US" altLang="ja-JP" dirty="0"/>
          </a:p>
        </p:txBody>
      </p:sp>
      <p:sp>
        <p:nvSpPr>
          <p:cNvPr id="46104" name="Line 23"/>
          <p:cNvSpPr>
            <a:spLocks noChangeShapeType="1"/>
          </p:cNvSpPr>
          <p:nvPr/>
        </p:nvSpPr>
        <p:spPr bwMode="auto">
          <a:xfrm flipV="1">
            <a:off x="2380148" y="6787959"/>
            <a:ext cx="0" cy="318486"/>
          </a:xfrm>
          <a:prstGeom prst="line">
            <a:avLst/>
          </a:prstGeom>
          <a:noFill/>
          <a:ln w="9525">
            <a:solidFill>
              <a:srgbClr val="000000"/>
            </a:solidFill>
            <a:round/>
            <a:headEnd/>
            <a:tailEnd type="triangle" w="med" len="med"/>
          </a:ln>
        </p:spPr>
        <p:txBody>
          <a:bodyPr lIns="100794" tIns="50397" rIns="100794" bIns="50397">
            <a:prstTxWarp prst="textNoShape">
              <a:avLst/>
            </a:prstTxWarp>
          </a:bodyPr>
          <a:lstStyle/>
          <a:p>
            <a:endParaRPr lang="ja-JP" altLang="en-US"/>
          </a:p>
        </p:txBody>
      </p:sp>
      <p:sp>
        <p:nvSpPr>
          <p:cNvPr id="46105" name="Line 24"/>
          <p:cNvSpPr>
            <a:spLocks noChangeShapeType="1"/>
          </p:cNvSpPr>
          <p:nvPr/>
        </p:nvSpPr>
        <p:spPr bwMode="auto">
          <a:xfrm>
            <a:off x="2380148" y="6471222"/>
            <a:ext cx="0" cy="237990"/>
          </a:xfrm>
          <a:prstGeom prst="line">
            <a:avLst/>
          </a:prstGeom>
          <a:noFill/>
          <a:ln w="9525">
            <a:solidFill>
              <a:srgbClr val="000000"/>
            </a:solidFill>
            <a:round/>
            <a:headEnd/>
            <a:tailEnd type="triangle" w="med" len="med"/>
          </a:ln>
        </p:spPr>
        <p:txBody>
          <a:bodyPr lIns="100794" tIns="50397" rIns="100794" bIns="50397">
            <a:prstTxWarp prst="textNoShape">
              <a:avLst/>
            </a:prstTxWarp>
          </a:bodyPr>
          <a:lstStyle/>
          <a:p>
            <a:endParaRPr lang="ja-JP" altLang="en-US"/>
          </a:p>
        </p:txBody>
      </p:sp>
      <p:sp>
        <p:nvSpPr>
          <p:cNvPr id="46106" name="AutoShape 25"/>
          <p:cNvSpPr>
            <a:spLocks/>
          </p:cNvSpPr>
          <p:nvPr/>
        </p:nvSpPr>
        <p:spPr bwMode="auto">
          <a:xfrm>
            <a:off x="1881324" y="6804890"/>
            <a:ext cx="1735692" cy="405983"/>
          </a:xfrm>
          <a:custGeom>
            <a:avLst/>
            <a:gdLst>
              <a:gd name="T0" fmla="*/ 25750379 w 21600"/>
              <a:gd name="T1" fmla="*/ 3139928 h 21600"/>
              <a:gd name="T2" fmla="*/ 25750379 w 21600"/>
              <a:gd name="T3" fmla="*/ 3139928 h 21600"/>
              <a:gd name="T4" fmla="*/ 25750379 w 21600"/>
              <a:gd name="T5" fmla="*/ 3139928 h 21600"/>
              <a:gd name="T6" fmla="*/ 25750379 w 21600"/>
              <a:gd name="T7" fmla="*/ 3139928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noFill/>
          <a:ln w="12700">
            <a:noFill/>
            <a:miter lim="0"/>
            <a:headEnd/>
            <a:tailEnd/>
          </a:ln>
        </p:spPr>
        <p:txBody>
          <a:bodyPr lIns="55997" tIns="55997" rIns="55997" bIns="55997">
            <a:prstTxWarp prst="textNoShape">
              <a:avLst/>
            </a:prstTxWarp>
          </a:bodyPr>
          <a:lstStyle/>
          <a:p>
            <a:pPr defTabSz="1007943"/>
            <a:r>
              <a:rPr lang="en-US" altLang="ja-JP" sz="2000" b="1" dirty="0">
                <a:solidFill>
                  <a:schemeClr val="tx1"/>
                </a:solidFill>
                <a:latin typeface="ヒラギノ角ゴ ProN W3" charset="-128"/>
                <a:ea typeface="ヒラギノ角ゴ ProN W3" charset="-128"/>
                <a:cs typeface="ヒラギノ角ゴ ProN W3" charset="-128"/>
                <a:sym typeface="ヒラギノ角ゴ ProN W3" charset="-128"/>
              </a:rPr>
              <a:t>13um (V)</a:t>
            </a:r>
            <a:endParaRPr lang="en-US" altLang="ja-JP" b="1" dirty="0">
              <a:solidFill>
                <a:schemeClr val="tx1"/>
              </a:solidFill>
            </a:endParaRPr>
          </a:p>
        </p:txBody>
      </p:sp>
      <p:sp>
        <p:nvSpPr>
          <p:cNvPr id="46107" name="AutoShape 26"/>
          <p:cNvSpPr>
            <a:spLocks/>
          </p:cNvSpPr>
          <p:nvPr/>
        </p:nvSpPr>
        <p:spPr bwMode="auto">
          <a:xfrm>
            <a:off x="1625852" y="4731796"/>
            <a:ext cx="2047627" cy="405983"/>
          </a:xfrm>
          <a:custGeom>
            <a:avLst/>
            <a:gdLst>
              <a:gd name="T0" fmla="*/ 79857494 w 21600"/>
              <a:gd name="T1" fmla="*/ 3139928 h 21600"/>
              <a:gd name="T2" fmla="*/ 79857494 w 21600"/>
              <a:gd name="T3" fmla="*/ 3139928 h 21600"/>
              <a:gd name="T4" fmla="*/ 79857494 w 21600"/>
              <a:gd name="T5" fmla="*/ 3139928 h 21600"/>
              <a:gd name="T6" fmla="*/ 79857494 w 21600"/>
              <a:gd name="T7" fmla="*/ 3139928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close/>
              </a:path>
            </a:pathLst>
          </a:custGeom>
          <a:noFill/>
          <a:ln w="12700">
            <a:noFill/>
            <a:miter lim="0"/>
            <a:headEnd/>
            <a:tailEnd/>
          </a:ln>
        </p:spPr>
        <p:txBody>
          <a:bodyPr lIns="55997" tIns="55997" rIns="55997" bIns="55997">
            <a:prstTxWarp prst="textNoShape">
              <a:avLst/>
            </a:prstTxWarp>
          </a:bodyPr>
          <a:lstStyle/>
          <a:p>
            <a:pPr defTabSz="1007943"/>
            <a:r>
              <a:rPr lang="en-US" altLang="ja-JP" sz="2000" dirty="0">
                <a:latin typeface="ヒラギノ角ゴ ProN W3" charset="-128"/>
                <a:ea typeface="ヒラギノ角ゴ ProN W3" charset="-128"/>
                <a:cs typeface="ヒラギノ角ゴ ProN W3" charset="-128"/>
                <a:sym typeface="ヒラギノ角ゴ ProN W3" charset="-128"/>
              </a:rPr>
              <a:t>2.6kW stacking</a:t>
            </a:r>
            <a:endParaRPr lang="en-US" altLang="ja-JP" dirty="0"/>
          </a:p>
        </p:txBody>
      </p:sp>
    </p:spTree>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新しいプレゼンテーション">
  <a:themeElements>
    <a:clrScheme name="新しいプレゼンテーション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新しいプレゼンテーション">
      <a:majorFont>
        <a:latin typeface="Arial"/>
        <a:ea typeface="ヒラギノ角ゴ Pro W3"/>
        <a:cs typeface="ヒラギノ角ゴ Pro W3"/>
      </a:majorFont>
      <a:minorFont>
        <a:latin typeface="Comic Sans MS"/>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90000"/>
          </a:lnSpc>
          <a:spcBef>
            <a:spcPct val="0"/>
          </a:spcBef>
          <a:spcAft>
            <a:spcPct val="0"/>
          </a:spcAft>
          <a:buClr>
            <a:srgbClr val="000000"/>
          </a:buClr>
          <a:buSzPct val="100000"/>
          <a:buFont typeface="Arial" charset="0"/>
          <a:buNone/>
          <a:tabLst/>
          <a:defRPr kumimoji="0" lang="en-GB" sz="2400" b="0" i="0" u="none" strike="noStrike" cap="none" normalizeH="0" baseline="0">
            <a:ln>
              <a:noFill/>
            </a:ln>
            <a:solidFill>
              <a:schemeClr val="bg1"/>
            </a:solidFill>
            <a:effectLst/>
            <a:latin typeface="Arial"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90000"/>
          </a:lnSpc>
          <a:spcBef>
            <a:spcPct val="0"/>
          </a:spcBef>
          <a:spcAft>
            <a:spcPct val="0"/>
          </a:spcAft>
          <a:buClr>
            <a:srgbClr val="000000"/>
          </a:buClr>
          <a:buSzPct val="100000"/>
          <a:buFont typeface="Arial" charset="0"/>
          <a:buNone/>
          <a:tabLst/>
          <a:defRPr kumimoji="0" lang="en-GB" sz="2400" b="0" i="0" u="none" strike="noStrike" cap="none" normalizeH="0" baseline="0">
            <a:ln>
              <a:noFill/>
            </a:ln>
            <a:solidFill>
              <a:schemeClr val="bg1"/>
            </a:solidFill>
            <a:effectLst/>
            <a:latin typeface="Arial" charset="0"/>
          </a:defRPr>
        </a:defPPr>
      </a:lstStyle>
    </a:lnDef>
  </a:objectDefaults>
  <a:extraClrSchemeLst>
    <a:extraClrScheme>
      <a:clrScheme name="新しいプレゼンテーション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新しいプレゼンテーション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新しいプレゼンテーション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新しいプレゼンテーション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新しいプレゼンテーション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新しいプレゼンテーション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新しいプレゼンテーション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6460</TotalTime>
  <Words>1546</Words>
  <Application>Microsoft Office PowerPoint</Application>
  <PresentationFormat>ユーザー設定</PresentationFormat>
  <Paragraphs>295</Paragraphs>
  <Slides>37</Slides>
  <Notes>23</Notes>
  <HiddenSlides>0</HiddenSlides>
  <MMClips>0</MMClips>
  <ScaleCrop>false</ScaleCrop>
  <HeadingPairs>
    <vt:vector size="6" baseType="variant">
      <vt:variant>
        <vt:lpstr>デザイン テンプレート</vt:lpstr>
      </vt:variant>
      <vt:variant>
        <vt:i4>2</vt:i4>
      </vt:variant>
      <vt:variant>
        <vt:lpstr>埋め込まれた OLE サーバー</vt:lpstr>
      </vt:variant>
      <vt:variant>
        <vt:i4>1</vt:i4>
      </vt:variant>
      <vt:variant>
        <vt:lpstr>スライド タイトル</vt:lpstr>
      </vt:variant>
      <vt:variant>
        <vt:i4>37</vt:i4>
      </vt:variant>
    </vt:vector>
  </HeadingPairs>
  <TitlesOfParts>
    <vt:vector size="40" baseType="lpstr">
      <vt:lpstr>新しいプレゼンテーション</vt:lpstr>
      <vt:lpstr>標準デザイン</vt:lpstr>
      <vt:lpstr>Acrobat Document</vt:lpstr>
      <vt:lpstr>Status and Plan of Compton g-ray  Generation at KEK-ATF </vt:lpstr>
      <vt:lpstr>スライド 2</vt:lpstr>
      <vt:lpstr>Introduction</vt:lpstr>
      <vt:lpstr>スライド 4</vt:lpstr>
      <vt:lpstr>Experiments at the KEK ATF</vt:lpstr>
      <vt:lpstr>スライド 6</vt:lpstr>
      <vt:lpstr> 2011 Autumn: New KEK-Hiroshima Cavity was Installed</vt:lpstr>
      <vt:lpstr>New KEK-Hiroshima Cavity (4-Mirror Cavity)  </vt:lpstr>
      <vt:lpstr>Stable resonance with small spot size  </vt:lpstr>
      <vt:lpstr>g-ray Generation / electron</vt:lpstr>
      <vt:lpstr>Laser vertical spot size 13mm achieved</vt:lpstr>
      <vt:lpstr>Laser profile at IP</vt:lpstr>
      <vt:lpstr>スライド 13</vt:lpstr>
      <vt:lpstr>スライド 14</vt:lpstr>
      <vt:lpstr>スライド 15</vt:lpstr>
      <vt:lpstr>Issue (1) Cure:    We must be</vt:lpstr>
      <vt:lpstr>Issue (2) Study:    Quasi-direct Profile measurement at / near IP</vt:lpstr>
      <vt:lpstr>Issue (2) Study:    Quasi-direct Profile measurement at / near IP</vt:lpstr>
      <vt:lpstr>スライド 19</vt:lpstr>
      <vt:lpstr>Summary</vt:lpstr>
      <vt:lpstr>スライド 21</vt:lpstr>
      <vt:lpstr>next ?</vt:lpstr>
      <vt:lpstr>Two 4-mirror cavities are at the ATF </vt:lpstr>
      <vt:lpstr>Finesse measurement</vt:lpstr>
      <vt:lpstr>3-Dimensional 4 Mirror Cavity</vt:lpstr>
      <vt:lpstr>Configuration of Test Bench</vt:lpstr>
      <vt:lpstr>Calculation of Spot Size w/ Test Bench Geometry</vt:lpstr>
      <vt:lpstr>New Geometry </vt:lpstr>
      <vt:lpstr>Expected Spot Size  w/ New Geometry</vt:lpstr>
      <vt:lpstr>スライド 30</vt:lpstr>
      <vt:lpstr>Status as the last meeting</vt:lpstr>
      <vt:lpstr>Power Balance</vt:lpstr>
      <vt:lpstr>Decrease in stack power</vt:lpstr>
      <vt:lpstr>Ongoing: Installation Digital Feedback</vt:lpstr>
      <vt:lpstr>Cavity Length Feedback with 3D Feature</vt:lpstr>
      <vt:lpstr>Stored Laser Power in the Cavity</vt:lpstr>
      <vt:lpstr>Bunch-by-Bunch Measurement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Laser-Compton ILC Positron Source, R&amp;D meeting at Beijing</dc:title>
  <dc:creator>takahasi</dc:creator>
  <cp:lastModifiedBy>Tsunehiko OMORI</cp:lastModifiedBy>
  <cp:revision>724</cp:revision>
  <cp:lastPrinted>2013-01-23T13:59:52Z</cp:lastPrinted>
  <dcterms:created xsi:type="dcterms:W3CDTF">2014-02-12T14:35:06Z</dcterms:created>
  <dcterms:modified xsi:type="dcterms:W3CDTF">2014-02-12T14:38:51Z</dcterms:modified>
</cp:coreProperties>
</file>