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4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0C0B-DFF1-4A3F-80F2-C622EBDFD7AF}" type="datetimeFigureOut">
              <a:rPr kumimoji="1" lang="ja-JP" altLang="en-US" smtClean="0"/>
              <a:t>2014/2/14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9E87-E217-45A6-AEE5-C8B37D33EF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4209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0C0B-DFF1-4A3F-80F2-C622EBDFD7AF}" type="datetimeFigureOut">
              <a:rPr kumimoji="1" lang="ja-JP" altLang="en-US" smtClean="0"/>
              <a:t>2014/2/14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9E87-E217-45A6-AEE5-C8B37D33EF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9007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0C0B-DFF1-4A3F-80F2-C622EBDFD7AF}" type="datetimeFigureOut">
              <a:rPr kumimoji="1" lang="ja-JP" altLang="en-US" smtClean="0"/>
              <a:t>2014/2/14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9E87-E217-45A6-AEE5-C8B37D33EF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0021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0C0B-DFF1-4A3F-80F2-C622EBDFD7AF}" type="datetimeFigureOut">
              <a:rPr kumimoji="1" lang="ja-JP" altLang="en-US" smtClean="0"/>
              <a:t>2014/2/14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9E87-E217-45A6-AEE5-C8B37D33EF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8484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0C0B-DFF1-4A3F-80F2-C622EBDFD7AF}" type="datetimeFigureOut">
              <a:rPr kumimoji="1" lang="ja-JP" altLang="en-US" smtClean="0"/>
              <a:t>2014/2/14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9E87-E217-45A6-AEE5-C8B37D33EF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5195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0C0B-DFF1-4A3F-80F2-C622EBDFD7AF}" type="datetimeFigureOut">
              <a:rPr kumimoji="1" lang="ja-JP" altLang="en-US" smtClean="0"/>
              <a:t>2014/2/14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9E87-E217-45A6-AEE5-C8B37D33EF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5683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0C0B-DFF1-4A3F-80F2-C622EBDFD7AF}" type="datetimeFigureOut">
              <a:rPr kumimoji="1" lang="ja-JP" altLang="en-US" smtClean="0"/>
              <a:t>2014/2/14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9E87-E217-45A6-AEE5-C8B37D33EF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7222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0C0B-DFF1-4A3F-80F2-C622EBDFD7AF}" type="datetimeFigureOut">
              <a:rPr kumimoji="1" lang="ja-JP" altLang="en-US" smtClean="0"/>
              <a:t>2014/2/14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9E87-E217-45A6-AEE5-C8B37D33EF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546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0C0B-DFF1-4A3F-80F2-C622EBDFD7AF}" type="datetimeFigureOut">
              <a:rPr kumimoji="1" lang="ja-JP" altLang="en-US" smtClean="0"/>
              <a:t>2014/2/14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9E87-E217-45A6-AEE5-C8B37D33EF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3480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0C0B-DFF1-4A3F-80F2-C622EBDFD7AF}" type="datetimeFigureOut">
              <a:rPr kumimoji="1" lang="ja-JP" altLang="en-US" smtClean="0"/>
              <a:t>2014/2/14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9E87-E217-45A6-AEE5-C8B37D33EF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4524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40C0B-DFF1-4A3F-80F2-C622EBDFD7AF}" type="datetimeFigureOut">
              <a:rPr kumimoji="1" lang="ja-JP" altLang="en-US" smtClean="0"/>
              <a:t>2014/2/14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9E87-E217-45A6-AEE5-C8B37D33EF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7033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40C0B-DFF1-4A3F-80F2-C622EBDFD7AF}" type="datetimeFigureOut">
              <a:rPr kumimoji="1" lang="ja-JP" altLang="en-US" smtClean="0"/>
              <a:t>2014/2/14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B9E87-E217-45A6-AEE5-C8B37D33EF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474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 1"/>
          <p:cNvSpPr/>
          <p:nvPr/>
        </p:nvSpPr>
        <p:spPr>
          <a:xfrm>
            <a:off x="1629829" y="2486652"/>
            <a:ext cx="974993" cy="1351330"/>
          </a:xfrm>
          <a:custGeom>
            <a:avLst/>
            <a:gdLst>
              <a:gd name="connsiteX0" fmla="*/ 0 w 1949985"/>
              <a:gd name="connsiteY0" fmla="*/ 2423711 h 2445745"/>
              <a:gd name="connsiteX1" fmla="*/ 1949985 w 1949985"/>
              <a:gd name="connsiteY1" fmla="*/ 2445745 h 2445745"/>
              <a:gd name="connsiteX2" fmla="*/ 1949985 w 1949985"/>
              <a:gd name="connsiteY2" fmla="*/ 0 h 2445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9985" h="2445745">
                <a:moveTo>
                  <a:pt x="0" y="2423711"/>
                </a:moveTo>
                <a:lnTo>
                  <a:pt x="1949985" y="2445745"/>
                </a:lnTo>
                <a:lnTo>
                  <a:pt x="1949985" y="0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リーフォーム 2"/>
          <p:cNvSpPr/>
          <p:nvPr/>
        </p:nvSpPr>
        <p:spPr>
          <a:xfrm flipV="1">
            <a:off x="1629692" y="4416571"/>
            <a:ext cx="974993" cy="1222872"/>
          </a:xfrm>
          <a:custGeom>
            <a:avLst/>
            <a:gdLst>
              <a:gd name="connsiteX0" fmla="*/ 0 w 1949985"/>
              <a:gd name="connsiteY0" fmla="*/ 2423711 h 2445745"/>
              <a:gd name="connsiteX1" fmla="*/ 1949985 w 1949985"/>
              <a:gd name="connsiteY1" fmla="*/ 2445745 h 2445745"/>
              <a:gd name="connsiteX2" fmla="*/ 1949985 w 1949985"/>
              <a:gd name="connsiteY2" fmla="*/ 0 h 2445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9985" h="2445745">
                <a:moveTo>
                  <a:pt x="0" y="2423711"/>
                </a:moveTo>
                <a:lnTo>
                  <a:pt x="1949985" y="2445745"/>
                </a:lnTo>
                <a:lnTo>
                  <a:pt x="1949985" y="0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 3"/>
          <p:cNvSpPr/>
          <p:nvPr/>
        </p:nvSpPr>
        <p:spPr>
          <a:xfrm flipH="1">
            <a:off x="3255305" y="2486652"/>
            <a:ext cx="991423" cy="1351328"/>
          </a:xfrm>
          <a:custGeom>
            <a:avLst/>
            <a:gdLst>
              <a:gd name="connsiteX0" fmla="*/ 0 w 1949985"/>
              <a:gd name="connsiteY0" fmla="*/ 2423711 h 2445745"/>
              <a:gd name="connsiteX1" fmla="*/ 1949985 w 1949985"/>
              <a:gd name="connsiteY1" fmla="*/ 2445745 h 2445745"/>
              <a:gd name="connsiteX2" fmla="*/ 1949985 w 1949985"/>
              <a:gd name="connsiteY2" fmla="*/ 0 h 2445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9985" h="2445745">
                <a:moveTo>
                  <a:pt x="0" y="2423711"/>
                </a:moveTo>
                <a:lnTo>
                  <a:pt x="1949985" y="2445745"/>
                </a:lnTo>
                <a:lnTo>
                  <a:pt x="1949985" y="0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 4"/>
          <p:cNvSpPr/>
          <p:nvPr/>
        </p:nvSpPr>
        <p:spPr>
          <a:xfrm flipH="1" flipV="1">
            <a:off x="3233408" y="4416571"/>
            <a:ext cx="974992" cy="1222870"/>
          </a:xfrm>
          <a:custGeom>
            <a:avLst/>
            <a:gdLst>
              <a:gd name="connsiteX0" fmla="*/ 0 w 1949985"/>
              <a:gd name="connsiteY0" fmla="*/ 2423711 h 2445745"/>
              <a:gd name="connsiteX1" fmla="*/ 1949985 w 1949985"/>
              <a:gd name="connsiteY1" fmla="*/ 2445745 h 2445745"/>
              <a:gd name="connsiteX2" fmla="*/ 1949985 w 1949985"/>
              <a:gd name="connsiteY2" fmla="*/ 0 h 2445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9985" h="2445745">
                <a:moveTo>
                  <a:pt x="0" y="2423711"/>
                </a:moveTo>
                <a:lnTo>
                  <a:pt x="1949985" y="2445745"/>
                </a:lnTo>
                <a:lnTo>
                  <a:pt x="1949985" y="0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43608" y="3837980"/>
            <a:ext cx="3888432" cy="57859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flipV="1">
            <a:off x="2604822" y="2486652"/>
            <a:ext cx="645017" cy="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>
            <a:endCxn id="5" idx="2"/>
          </p:cNvCxnSpPr>
          <p:nvPr/>
        </p:nvCxnSpPr>
        <p:spPr>
          <a:xfrm flipV="1">
            <a:off x="2604685" y="5639441"/>
            <a:ext cx="628723" cy="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/>
        </p:nvSpPr>
        <p:spPr>
          <a:xfrm>
            <a:off x="6372200" y="2486651"/>
            <a:ext cx="628723" cy="315279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8" name="直線矢印コネクタ 17"/>
          <p:cNvCxnSpPr/>
          <p:nvPr/>
        </p:nvCxnSpPr>
        <p:spPr>
          <a:xfrm flipV="1">
            <a:off x="4742345" y="3814387"/>
            <a:ext cx="3888432" cy="57859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1658408" y="2486654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(A)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364088" y="2495366"/>
            <a:ext cx="4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(B)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182238" y="692696"/>
            <a:ext cx="70621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IPBPM sensitivity to beam orbit angle </a:t>
            </a:r>
          </a:p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     Simple calculation was done using model (B)</a:t>
            </a:r>
          </a:p>
          <a:p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    But, there is a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beam hole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the cavity, (A)</a:t>
            </a:r>
          </a:p>
          <a:p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    S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ensitivities of (A) and (B) to beam angle can be much different.</a:t>
            </a:r>
          </a:p>
          <a:p>
            <a:r>
              <a:rPr kumimoji="1"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                                   (This is pointed out by Yong-</a:t>
            </a:r>
            <a:r>
              <a:rPr kumimoji="1" lang="en-US" altLang="ja-JP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Im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)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012160" y="5949280"/>
            <a:ext cx="844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K.Kubo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950137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65</Words>
  <Application>Microsoft Office PowerPoint</Application>
  <PresentationFormat>画面に合わせる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kubo</dc:creator>
  <cp:lastModifiedBy>kubo</cp:lastModifiedBy>
  <cp:revision>7</cp:revision>
  <dcterms:created xsi:type="dcterms:W3CDTF">2014-02-14T06:36:05Z</dcterms:created>
  <dcterms:modified xsi:type="dcterms:W3CDTF">2014-02-14T07:31:59Z</dcterms:modified>
</cp:coreProperties>
</file>