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512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2329" autoAdjust="0"/>
  </p:normalViewPr>
  <p:slideViewPr>
    <p:cSldViewPr>
      <p:cViewPr varScale="1">
        <p:scale>
          <a:sx n="85" d="100"/>
          <a:sy n="85" d="100"/>
        </p:scale>
        <p:origin x="67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2014/1/10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9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Group disk and tape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5720" y="1196752"/>
            <a:ext cx="84963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Please remind following guide line.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principle, any SLCIO file should be moved to tape area,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except a temporary one. 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It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discouraged to write files directly in a job, such as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Marlin or 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A file should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 first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write to a disk ( /home/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xxxx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or /group/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/users/</a:t>
            </a:r>
            <a:r>
              <a:rPr lang="en-US" altLang="ja-JP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xxxx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),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then moved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a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tape directory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Otherwise your job may crash the system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space on a tape media is kept unused even if file is removed.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time consuming a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compression procedure is necessary to do so. So, please try to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minimize remove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342900" indent="-342900">
              <a:buAutoNum type="arabicParenBoth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It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discouraged to write a small file, say 50 MB or less. Create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tar ball to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write small text files in tape, for example.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5720" y="4803850"/>
            <a:ext cx="840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/hsm/ilc/grid/JB/users (27TB available)</a:t>
            </a:r>
          </a:p>
          <a:p>
            <a: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/hsm/ilc/users (16TB available now, 27TB will be added soon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5720" y="5917958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Today, space in /group/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5.5TB free/71.6TB capacity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8041146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125</TotalTime>
  <Words>176</Words>
  <Application>Microsoft Office PowerPoint</Application>
  <PresentationFormat>画面に合わせる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Group disk and tape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 GeV/350 GeV MC samples</dc:title>
  <dc:creator>miyamoto</dc:creator>
  <cp:lastModifiedBy>miyamoto</cp:lastModifiedBy>
  <cp:revision>9</cp:revision>
  <dcterms:created xsi:type="dcterms:W3CDTF">2013-05-17T03:56:41Z</dcterms:created>
  <dcterms:modified xsi:type="dcterms:W3CDTF">2014-01-10T02:15:56Z</dcterms:modified>
</cp:coreProperties>
</file>