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3" r:id="rId6"/>
    <p:sldId id="265" r:id="rId7"/>
    <p:sldId id="268" r:id="rId8"/>
    <p:sldId id="286" r:id="rId9"/>
    <p:sldId id="285" r:id="rId10"/>
    <p:sldId id="287" r:id="rId11"/>
    <p:sldId id="288" r:id="rId12"/>
    <p:sldId id="284" r:id="rId1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F1B9-D9AD-411D-8E11-C3114B066C9B}" type="datetimeFigureOut">
              <a:rPr lang="de-DE" smtClean="0"/>
              <a:pPr/>
              <a:t>27.01.2014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DF2-1AD8-4767-BEEE-FE63B060A08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F1B9-D9AD-411D-8E11-C3114B066C9B}" type="datetimeFigureOut">
              <a:rPr lang="de-DE" smtClean="0"/>
              <a:pPr/>
              <a:t>27.01.2014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DF2-1AD8-4767-BEEE-FE63B060A08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F1B9-D9AD-411D-8E11-C3114B066C9B}" type="datetimeFigureOut">
              <a:rPr lang="de-DE" smtClean="0"/>
              <a:pPr/>
              <a:t>27.01.2014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DF2-1AD8-4767-BEEE-FE63B060A08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F1B9-D9AD-411D-8E11-C3114B066C9B}" type="datetimeFigureOut">
              <a:rPr lang="de-DE" smtClean="0"/>
              <a:pPr/>
              <a:t>27.01.2014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DF2-1AD8-4767-BEEE-FE63B060A08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F1B9-D9AD-411D-8E11-C3114B066C9B}" type="datetimeFigureOut">
              <a:rPr lang="de-DE" smtClean="0"/>
              <a:pPr/>
              <a:t>27.01.2014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DF2-1AD8-4767-BEEE-FE63B060A08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F1B9-D9AD-411D-8E11-C3114B066C9B}" type="datetimeFigureOut">
              <a:rPr lang="de-DE" smtClean="0"/>
              <a:pPr/>
              <a:t>27.01.2014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DF2-1AD8-4767-BEEE-FE63B060A08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F1B9-D9AD-411D-8E11-C3114B066C9B}" type="datetimeFigureOut">
              <a:rPr lang="de-DE" smtClean="0"/>
              <a:pPr/>
              <a:t>27.01.2014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DF2-1AD8-4767-BEEE-FE63B060A08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F1B9-D9AD-411D-8E11-C3114B066C9B}" type="datetimeFigureOut">
              <a:rPr lang="de-DE" smtClean="0"/>
              <a:pPr/>
              <a:t>27.01.2014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DF2-1AD8-4767-BEEE-FE63B060A08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F1B9-D9AD-411D-8E11-C3114B066C9B}" type="datetimeFigureOut">
              <a:rPr lang="de-DE" smtClean="0"/>
              <a:pPr/>
              <a:t>27.01.2014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DF2-1AD8-4767-BEEE-FE63B060A08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F1B9-D9AD-411D-8E11-C3114B066C9B}" type="datetimeFigureOut">
              <a:rPr lang="de-DE" smtClean="0"/>
              <a:pPr/>
              <a:t>27.01.2014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DF2-1AD8-4767-BEEE-FE63B060A08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F1B9-D9AD-411D-8E11-C3114B066C9B}" type="datetimeFigureOut">
              <a:rPr lang="de-DE" smtClean="0"/>
              <a:pPr/>
              <a:t>27.01.2014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2DF2-1AD8-4767-BEEE-FE63B060A08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48F1B9-D9AD-411D-8E11-C3114B066C9B}" type="datetimeFigureOut">
              <a:rPr lang="de-DE" smtClean="0"/>
              <a:pPr/>
              <a:t>27.01.2014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392DF2-1AD8-4767-BEEE-FE63B060A088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16832"/>
            <a:ext cx="7772400" cy="1470025"/>
          </a:xfrm>
        </p:spPr>
        <p:txBody>
          <a:bodyPr/>
          <a:lstStyle/>
          <a:p>
            <a:r>
              <a:rPr lang="de-DE" dirty="0" smtClean="0"/>
              <a:t>Full-ceramic InGrids</a:t>
            </a:r>
            <a:endParaRPr lang="de-D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11560" y="3789040"/>
            <a:ext cx="6400800" cy="694928"/>
          </a:xfrm>
        </p:spPr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Yevgen Bilevych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79712" y="5003884"/>
            <a:ext cx="5323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27.01.2014                                                                    Bonn</a:t>
            </a:r>
            <a:endParaRPr lang="de-D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upport_shap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62476" y="100428"/>
            <a:ext cx="4819048" cy="6657143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alls and pillar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1415" y="328179"/>
            <a:ext cx="8021170" cy="6201641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440" y="908650"/>
            <a:ext cx="5035481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?????</a:t>
            </a:r>
          </a:p>
          <a:p>
            <a:endParaRPr lang="de-DE" dirty="0" smtClean="0"/>
          </a:p>
          <a:p>
            <a:r>
              <a:rPr lang="de-DE" dirty="0" smtClean="0"/>
              <a:t>Alignment  marks – 2 times</a:t>
            </a:r>
          </a:p>
          <a:p>
            <a:endParaRPr lang="de-DE" dirty="0" smtClean="0"/>
          </a:p>
          <a:p>
            <a:r>
              <a:rPr lang="de-DE" dirty="0" smtClean="0"/>
              <a:t>Dicing or cracking</a:t>
            </a:r>
          </a:p>
          <a:p>
            <a:endParaRPr lang="de-DE" dirty="0" smtClean="0"/>
          </a:p>
          <a:p>
            <a:r>
              <a:rPr lang="de-DE" dirty="0" smtClean="0"/>
              <a:t>2 layers of Si</a:t>
            </a:r>
            <a:r>
              <a:rPr lang="de-DE" sz="1050" dirty="0" smtClean="0"/>
              <a:t>x</a:t>
            </a:r>
            <a:r>
              <a:rPr lang="de-DE" dirty="0" smtClean="0"/>
              <a:t>N</a:t>
            </a:r>
            <a:r>
              <a:rPr lang="de-DE" sz="1050" dirty="0" smtClean="0"/>
              <a:t>y</a:t>
            </a:r>
            <a:r>
              <a:rPr lang="de-DE" dirty="0" smtClean="0"/>
              <a:t> or only top-layer</a:t>
            </a:r>
          </a:p>
          <a:p>
            <a:endParaRPr lang="de-DE" dirty="0" smtClean="0"/>
          </a:p>
          <a:p>
            <a:r>
              <a:rPr lang="de-DE" dirty="0" smtClean="0"/>
              <a:t>Thickness of SiO</a:t>
            </a:r>
            <a:r>
              <a:rPr lang="de-DE" sz="1050" dirty="0" smtClean="0"/>
              <a:t>2</a:t>
            </a:r>
          </a:p>
          <a:p>
            <a:endParaRPr lang="de-DE" dirty="0" smtClean="0"/>
          </a:p>
          <a:p>
            <a:r>
              <a:rPr lang="de-DE" dirty="0" smtClean="0"/>
              <a:t>Thickness of  metal layer</a:t>
            </a:r>
          </a:p>
          <a:p>
            <a:endParaRPr lang="de-DE" dirty="0" smtClean="0"/>
          </a:p>
          <a:p>
            <a:r>
              <a:rPr lang="de-DE" dirty="0" smtClean="0"/>
              <a:t>Thermal stability of bonding material</a:t>
            </a:r>
          </a:p>
          <a:p>
            <a:endParaRPr lang="de-DE" dirty="0" smtClean="0"/>
          </a:p>
          <a:p>
            <a:r>
              <a:rPr lang="de-DE" dirty="0" smtClean="0"/>
              <a:t>Possibility of bonding to chip or to wafer afterwards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1"/>
          <p:cNvSpPr>
            <a:spLocks noChangeArrowheads="1"/>
          </p:cNvSpPr>
          <p:nvPr/>
        </p:nvSpPr>
        <p:spPr bwMode="auto">
          <a:xfrm rot="2050604">
            <a:off x="6135688" y="3103563"/>
            <a:ext cx="381000" cy="304800"/>
          </a:xfrm>
          <a:prstGeom prst="ellipse">
            <a:avLst/>
          </a:prstGeom>
          <a:solidFill>
            <a:srgbClr val="6A946E">
              <a:alpha val="79999"/>
            </a:srgbClr>
          </a:solidFill>
          <a:ln w="9525">
            <a:round/>
            <a:headEnd/>
            <a:tailEnd/>
          </a:ln>
          <a:scene3d>
            <a:camera prst="legacyObliqueTopRight">
              <a:rot lat="16499997" lon="0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6A946E"/>
            </a:extrusionClr>
          </a:sp3d>
        </p:spPr>
        <p:txBody>
          <a:bodyPr wrap="none" anchor="ctr">
            <a:flatTx/>
          </a:bodyPr>
          <a:lstStyle/>
          <a:p>
            <a:endParaRPr lang="de-DE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50825" y="4637088"/>
            <a:ext cx="319088" cy="417512"/>
          </a:xfrm>
          <a:prstGeom prst="rect">
            <a:avLst/>
          </a:prstGeom>
          <a:solidFill>
            <a:srgbClr val="6A946E">
              <a:alpha val="79999"/>
            </a:srgbClr>
          </a:solidFill>
          <a:ln w="9525">
            <a:miter lim="800000"/>
            <a:headEnd/>
            <a:tailEnd/>
          </a:ln>
          <a:scene3d>
            <a:camera prst="legacyObliqueTopRight">
              <a:rot lat="21299997" lon="0" rev="0"/>
            </a:camera>
            <a:lightRig rig="legacyFlat3" dir="b"/>
          </a:scene3d>
          <a:sp3d extrusionH="9244000" prstMaterial="legacyMatte">
            <a:bevelT w="13500" h="13500" prst="angle"/>
            <a:bevelB w="13500" h="13500" prst="angle"/>
            <a:extrusionClr>
              <a:srgbClr val="6A946E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de-DE"/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3492500" y="2419350"/>
            <a:ext cx="4933950" cy="417513"/>
          </a:xfrm>
          <a:prstGeom prst="rect">
            <a:avLst/>
          </a:prstGeom>
          <a:solidFill>
            <a:srgbClr val="6A946E">
              <a:alpha val="79999"/>
            </a:srgbClr>
          </a:solidFill>
          <a:ln w="9525">
            <a:miter lim="800000"/>
            <a:headEnd/>
            <a:tailEnd/>
          </a:ln>
          <a:scene3d>
            <a:camera prst="legacyObliqueTopRight">
              <a:rot lat="21299997" lon="0" rev="0"/>
            </a:camera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6A946E"/>
            </a:extrusionClr>
          </a:sp3d>
        </p:spPr>
        <p:txBody>
          <a:bodyPr wrap="none" anchor="ctr">
            <a:flatTx/>
          </a:bodyPr>
          <a:lstStyle/>
          <a:p>
            <a:pPr algn="ctr">
              <a:spcBef>
                <a:spcPct val="50000"/>
              </a:spcBef>
            </a:pPr>
            <a:endParaRPr lang="de-DE" sz="1000" b="1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5319713" y="4551363"/>
            <a:ext cx="319087" cy="417512"/>
          </a:xfrm>
          <a:prstGeom prst="rect">
            <a:avLst/>
          </a:prstGeom>
          <a:solidFill>
            <a:srgbClr val="6A946E">
              <a:alpha val="79999"/>
            </a:srgbClr>
          </a:solidFill>
          <a:ln w="9525">
            <a:miter lim="800000"/>
            <a:headEnd/>
            <a:tailEnd/>
          </a:ln>
          <a:scene3d>
            <a:camera prst="legacyObliqueTopRight">
              <a:rot lat="21299997" lon="0" rev="0"/>
            </a:camera>
            <a:lightRig rig="legacyFlat3" dir="b"/>
          </a:scene3d>
          <a:sp3d extrusionH="8863000" prstMaterial="legacyMatte">
            <a:bevelT w="13500" h="13500" prst="angle"/>
            <a:bevelB w="13500" h="13500" prst="angle"/>
            <a:extrusionClr>
              <a:srgbClr val="6A946E"/>
            </a:extrusionClr>
          </a:sp3d>
        </p:spPr>
        <p:txBody>
          <a:bodyPr wrap="none" anchor="ctr">
            <a:flatTx/>
          </a:bodyPr>
          <a:lstStyle/>
          <a:p>
            <a:endParaRPr lang="de-DE"/>
          </a:p>
        </p:txBody>
      </p:sp>
      <p:sp>
        <p:nvSpPr>
          <p:cNvPr id="6" name="Oval 8"/>
          <p:cNvSpPr>
            <a:spLocks noChangeArrowheads="1"/>
          </p:cNvSpPr>
          <p:nvPr/>
        </p:nvSpPr>
        <p:spPr bwMode="auto">
          <a:xfrm rot="2050604">
            <a:off x="4140200" y="2341563"/>
            <a:ext cx="381000" cy="304800"/>
          </a:xfrm>
          <a:prstGeom prst="ellipse">
            <a:avLst/>
          </a:prstGeom>
          <a:solidFill>
            <a:srgbClr val="6A946E">
              <a:alpha val="79999"/>
            </a:srgbClr>
          </a:solidFill>
          <a:ln w="9525">
            <a:round/>
            <a:headEnd/>
            <a:tailEnd/>
          </a:ln>
          <a:scene3d>
            <a:camera prst="legacyObliqueTopRight">
              <a:rot lat="16499997" lon="0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6A946E"/>
            </a:extrusionClr>
          </a:sp3d>
        </p:spPr>
        <p:txBody>
          <a:bodyPr wrap="none" anchor="ctr">
            <a:flatTx/>
          </a:bodyPr>
          <a:lstStyle/>
          <a:p>
            <a:endParaRPr lang="de-DE"/>
          </a:p>
        </p:txBody>
      </p:sp>
      <p:sp>
        <p:nvSpPr>
          <p:cNvPr id="7" name="Oval 9"/>
          <p:cNvSpPr>
            <a:spLocks noChangeArrowheads="1"/>
          </p:cNvSpPr>
          <p:nvPr/>
        </p:nvSpPr>
        <p:spPr bwMode="auto">
          <a:xfrm rot="2050604">
            <a:off x="5588000" y="2341563"/>
            <a:ext cx="381000" cy="304800"/>
          </a:xfrm>
          <a:prstGeom prst="ellipse">
            <a:avLst/>
          </a:prstGeom>
          <a:solidFill>
            <a:srgbClr val="6A946E">
              <a:alpha val="79999"/>
            </a:srgbClr>
          </a:solidFill>
          <a:ln w="9525">
            <a:round/>
            <a:headEnd/>
            <a:tailEnd/>
          </a:ln>
          <a:scene3d>
            <a:camera prst="legacyObliqueTopRight">
              <a:rot lat="16499997" lon="0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6A946E"/>
            </a:extrusionClr>
          </a:sp3d>
        </p:spPr>
        <p:txBody>
          <a:bodyPr wrap="none" anchor="ctr">
            <a:flatTx/>
          </a:bodyPr>
          <a:lstStyle/>
          <a:p>
            <a:endParaRPr lang="de-DE"/>
          </a:p>
        </p:txBody>
      </p:sp>
      <p:sp>
        <p:nvSpPr>
          <p:cNvPr id="8" name="Oval 10"/>
          <p:cNvSpPr>
            <a:spLocks noChangeArrowheads="1"/>
          </p:cNvSpPr>
          <p:nvPr/>
        </p:nvSpPr>
        <p:spPr bwMode="auto">
          <a:xfrm rot="2050604">
            <a:off x="3163888" y="3103563"/>
            <a:ext cx="381000" cy="304800"/>
          </a:xfrm>
          <a:prstGeom prst="ellipse">
            <a:avLst/>
          </a:prstGeom>
          <a:solidFill>
            <a:srgbClr val="6A946E">
              <a:alpha val="79999"/>
            </a:srgbClr>
          </a:solidFill>
          <a:ln w="9525">
            <a:round/>
            <a:headEnd/>
            <a:tailEnd/>
          </a:ln>
          <a:scene3d>
            <a:camera prst="legacyObliqueTopRight">
              <a:rot lat="16499997" lon="0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6A946E"/>
            </a:extrusionClr>
          </a:sp3d>
        </p:spPr>
        <p:txBody>
          <a:bodyPr wrap="none" anchor="ctr">
            <a:flatTx/>
          </a:bodyPr>
          <a:lstStyle/>
          <a:p>
            <a:endParaRPr lang="de-DE"/>
          </a:p>
        </p:txBody>
      </p:sp>
      <p:sp>
        <p:nvSpPr>
          <p:cNvPr id="9" name="Oval 12"/>
          <p:cNvSpPr>
            <a:spLocks noChangeArrowheads="1"/>
          </p:cNvSpPr>
          <p:nvPr/>
        </p:nvSpPr>
        <p:spPr bwMode="auto">
          <a:xfrm rot="2050604">
            <a:off x="4611688" y="3103563"/>
            <a:ext cx="381000" cy="304800"/>
          </a:xfrm>
          <a:prstGeom prst="ellipse">
            <a:avLst/>
          </a:prstGeom>
          <a:solidFill>
            <a:srgbClr val="6A946E">
              <a:alpha val="79999"/>
            </a:srgbClr>
          </a:solidFill>
          <a:ln w="9525">
            <a:round/>
            <a:headEnd/>
            <a:tailEnd/>
          </a:ln>
          <a:scene3d>
            <a:camera prst="legacyObliqueTopRight">
              <a:rot lat="16499997" lon="0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6A946E"/>
            </a:extrusionClr>
          </a:sp3d>
        </p:spPr>
        <p:txBody>
          <a:bodyPr wrap="none" anchor="ctr">
            <a:flatTx/>
          </a:bodyPr>
          <a:lstStyle/>
          <a:p>
            <a:endParaRPr lang="de-DE"/>
          </a:p>
        </p:txBody>
      </p:sp>
      <p:sp>
        <p:nvSpPr>
          <p:cNvPr id="10" name="Oval 13"/>
          <p:cNvSpPr>
            <a:spLocks noChangeArrowheads="1"/>
          </p:cNvSpPr>
          <p:nvPr/>
        </p:nvSpPr>
        <p:spPr bwMode="auto">
          <a:xfrm rot="2050604">
            <a:off x="2057400" y="3916363"/>
            <a:ext cx="381000" cy="304800"/>
          </a:xfrm>
          <a:prstGeom prst="ellipse">
            <a:avLst/>
          </a:prstGeom>
          <a:solidFill>
            <a:srgbClr val="6A946E">
              <a:alpha val="79999"/>
            </a:srgbClr>
          </a:solidFill>
          <a:ln w="9525">
            <a:round/>
            <a:headEnd/>
            <a:tailEnd/>
          </a:ln>
          <a:scene3d>
            <a:camera prst="legacyObliqueTopRight">
              <a:rot lat="16499997" lon="0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6A946E"/>
            </a:extrusionClr>
          </a:sp3d>
        </p:spPr>
        <p:txBody>
          <a:bodyPr wrap="none" anchor="ctr">
            <a:flatTx/>
          </a:bodyPr>
          <a:lstStyle/>
          <a:p>
            <a:endParaRPr lang="de-DE"/>
          </a:p>
        </p:txBody>
      </p:sp>
      <p:sp>
        <p:nvSpPr>
          <p:cNvPr id="11" name="Oval 14"/>
          <p:cNvSpPr>
            <a:spLocks noChangeArrowheads="1"/>
          </p:cNvSpPr>
          <p:nvPr/>
        </p:nvSpPr>
        <p:spPr bwMode="auto">
          <a:xfrm rot="2050604">
            <a:off x="5029200" y="3916363"/>
            <a:ext cx="381000" cy="304800"/>
          </a:xfrm>
          <a:prstGeom prst="ellipse">
            <a:avLst/>
          </a:prstGeom>
          <a:solidFill>
            <a:srgbClr val="6A946E">
              <a:alpha val="79999"/>
            </a:srgbClr>
          </a:solidFill>
          <a:ln w="9525">
            <a:round/>
            <a:headEnd/>
            <a:tailEnd/>
          </a:ln>
          <a:scene3d>
            <a:camera prst="legacyObliqueTopRight">
              <a:rot lat="16499997" lon="0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6A946E"/>
            </a:extrusionClr>
          </a:sp3d>
        </p:spPr>
        <p:txBody>
          <a:bodyPr wrap="none" anchor="ctr">
            <a:flatTx/>
          </a:bodyPr>
          <a:lstStyle/>
          <a:p>
            <a:endParaRPr lang="de-DE"/>
          </a:p>
        </p:txBody>
      </p:sp>
      <p:sp>
        <p:nvSpPr>
          <p:cNvPr id="12" name="Oval 15"/>
          <p:cNvSpPr>
            <a:spLocks noChangeArrowheads="1"/>
          </p:cNvSpPr>
          <p:nvPr/>
        </p:nvSpPr>
        <p:spPr bwMode="auto">
          <a:xfrm rot="2050604">
            <a:off x="3505200" y="3916363"/>
            <a:ext cx="381000" cy="304800"/>
          </a:xfrm>
          <a:prstGeom prst="ellipse">
            <a:avLst/>
          </a:prstGeom>
          <a:solidFill>
            <a:srgbClr val="6A946E">
              <a:alpha val="79999"/>
            </a:srgbClr>
          </a:solidFill>
          <a:ln w="9525">
            <a:round/>
            <a:headEnd/>
            <a:tailEnd/>
          </a:ln>
          <a:scene3d>
            <a:camera prst="legacyObliqueTopRight">
              <a:rot lat="16499997" lon="0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6A946E"/>
            </a:extrusionClr>
          </a:sp3d>
        </p:spPr>
        <p:txBody>
          <a:bodyPr wrap="none" anchor="ctr">
            <a:flatTx/>
          </a:bodyPr>
          <a:lstStyle/>
          <a:p>
            <a:endParaRPr lang="de-DE"/>
          </a:p>
        </p:txBody>
      </p:sp>
      <p:sp>
        <p:nvSpPr>
          <p:cNvPr id="13" name="Rectangle 16"/>
          <p:cNvSpPr>
            <a:spLocks noChangeArrowheads="1"/>
          </p:cNvSpPr>
          <p:nvPr/>
        </p:nvSpPr>
        <p:spPr bwMode="auto">
          <a:xfrm>
            <a:off x="250825" y="4667250"/>
            <a:ext cx="5235575" cy="417513"/>
          </a:xfrm>
          <a:prstGeom prst="rect">
            <a:avLst/>
          </a:prstGeom>
          <a:solidFill>
            <a:srgbClr val="6A946E">
              <a:alpha val="79999"/>
            </a:srgbClr>
          </a:solidFill>
          <a:ln w="9525">
            <a:miter lim="800000"/>
            <a:headEnd/>
            <a:tailEnd/>
          </a:ln>
          <a:scene3d>
            <a:camera prst="legacyObliqueTopRight">
              <a:rot lat="21299997" lon="0" rev="0"/>
            </a:camera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6A946E"/>
            </a:extrusionClr>
          </a:sp3d>
        </p:spPr>
        <p:txBody>
          <a:bodyPr wrap="none" anchor="ctr">
            <a:flatTx/>
          </a:bodyPr>
          <a:lstStyle/>
          <a:p>
            <a:endParaRPr lang="de-DE"/>
          </a:p>
        </p:txBody>
      </p:sp>
      <p:sp>
        <p:nvSpPr>
          <p:cNvPr id="14" name="Oval 17"/>
          <p:cNvSpPr>
            <a:spLocks noChangeArrowheads="1"/>
          </p:cNvSpPr>
          <p:nvPr/>
        </p:nvSpPr>
        <p:spPr bwMode="auto">
          <a:xfrm rot="2050604">
            <a:off x="7112000" y="2341563"/>
            <a:ext cx="381000" cy="304800"/>
          </a:xfrm>
          <a:prstGeom prst="ellipse">
            <a:avLst/>
          </a:prstGeom>
          <a:solidFill>
            <a:srgbClr val="6A946E">
              <a:alpha val="79999"/>
            </a:srgbClr>
          </a:solidFill>
          <a:ln w="9525">
            <a:round/>
            <a:headEnd/>
            <a:tailEnd/>
          </a:ln>
          <a:scene3d>
            <a:camera prst="legacyObliqueTopRight">
              <a:rot lat="16499997" lon="0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6A946E"/>
            </a:extrusionClr>
          </a:sp3d>
        </p:spPr>
        <p:txBody>
          <a:bodyPr wrap="none" anchor="ctr">
            <a:flatTx/>
          </a:bodyPr>
          <a:lstStyle/>
          <a:p>
            <a:endParaRPr lang="de-DE"/>
          </a:p>
        </p:txBody>
      </p:sp>
      <p:grpSp>
        <p:nvGrpSpPr>
          <p:cNvPr id="15" name="Group 216"/>
          <p:cNvGrpSpPr>
            <a:grpSpLocks/>
          </p:cNvGrpSpPr>
          <p:nvPr/>
        </p:nvGrpSpPr>
        <p:grpSpPr bwMode="auto">
          <a:xfrm>
            <a:off x="250825" y="2205038"/>
            <a:ext cx="8497888" cy="2447925"/>
            <a:chOff x="158" y="1389"/>
            <a:chExt cx="5353" cy="1542"/>
          </a:xfrm>
        </p:grpSpPr>
        <p:sp>
          <p:nvSpPr>
            <p:cNvPr id="16" name="AutoShape 18"/>
            <p:cNvSpPr>
              <a:spLocks noChangeArrowheads="1"/>
            </p:cNvSpPr>
            <p:nvPr/>
          </p:nvSpPr>
          <p:spPr bwMode="auto">
            <a:xfrm>
              <a:off x="158" y="1389"/>
              <a:ext cx="5353" cy="1542"/>
            </a:xfrm>
            <a:prstGeom prst="parallelogram">
              <a:avLst>
                <a:gd name="adj" fmla="val 133394"/>
              </a:avLst>
            </a:prstGeom>
            <a:solidFill>
              <a:schemeClr val="accent1">
                <a:alpha val="79999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17" name="Group 213"/>
            <p:cNvGrpSpPr>
              <a:grpSpLocks/>
            </p:cNvGrpSpPr>
            <p:nvPr/>
          </p:nvGrpSpPr>
          <p:grpSpPr bwMode="auto">
            <a:xfrm>
              <a:off x="657" y="1479"/>
              <a:ext cx="4309" cy="1316"/>
              <a:chOff x="657" y="1434"/>
              <a:chExt cx="4309" cy="1316"/>
            </a:xfrm>
          </p:grpSpPr>
          <p:sp>
            <p:nvSpPr>
              <p:cNvPr id="18" name="Oval 72"/>
              <p:cNvSpPr>
                <a:spLocks noChangeArrowheads="1"/>
              </p:cNvSpPr>
              <p:nvPr/>
            </p:nvSpPr>
            <p:spPr bwMode="auto">
              <a:xfrm>
                <a:off x="657" y="2659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9" name="Oval 73"/>
              <p:cNvSpPr>
                <a:spLocks noChangeArrowheads="1"/>
              </p:cNvSpPr>
              <p:nvPr/>
            </p:nvSpPr>
            <p:spPr bwMode="auto">
              <a:xfrm>
                <a:off x="839" y="2523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" name="Oval 74"/>
              <p:cNvSpPr>
                <a:spLocks noChangeArrowheads="1"/>
              </p:cNvSpPr>
              <p:nvPr/>
            </p:nvSpPr>
            <p:spPr bwMode="auto">
              <a:xfrm>
                <a:off x="1020" y="2387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1" name="Oval 76"/>
              <p:cNvSpPr>
                <a:spLocks noChangeArrowheads="1"/>
              </p:cNvSpPr>
              <p:nvPr/>
            </p:nvSpPr>
            <p:spPr bwMode="auto">
              <a:xfrm>
                <a:off x="1202" y="2252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2" name="Oval 77"/>
              <p:cNvSpPr>
                <a:spLocks noChangeArrowheads="1"/>
              </p:cNvSpPr>
              <p:nvPr/>
            </p:nvSpPr>
            <p:spPr bwMode="auto">
              <a:xfrm>
                <a:off x="1383" y="2116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3" name="Oval 79"/>
              <p:cNvSpPr>
                <a:spLocks noChangeArrowheads="1"/>
              </p:cNvSpPr>
              <p:nvPr/>
            </p:nvSpPr>
            <p:spPr bwMode="auto">
              <a:xfrm>
                <a:off x="1565" y="1978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4" name="Oval 80"/>
              <p:cNvSpPr>
                <a:spLocks noChangeArrowheads="1"/>
              </p:cNvSpPr>
              <p:nvPr/>
            </p:nvSpPr>
            <p:spPr bwMode="auto">
              <a:xfrm>
                <a:off x="1746" y="1842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5" name="Oval 82"/>
              <p:cNvSpPr>
                <a:spLocks noChangeArrowheads="1"/>
              </p:cNvSpPr>
              <p:nvPr/>
            </p:nvSpPr>
            <p:spPr bwMode="auto">
              <a:xfrm>
                <a:off x="1928" y="1706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6" name="Oval 83"/>
              <p:cNvSpPr>
                <a:spLocks noChangeArrowheads="1"/>
              </p:cNvSpPr>
              <p:nvPr/>
            </p:nvSpPr>
            <p:spPr bwMode="auto">
              <a:xfrm>
                <a:off x="2109" y="1570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7" name="Oval 86"/>
              <p:cNvSpPr>
                <a:spLocks noChangeArrowheads="1"/>
              </p:cNvSpPr>
              <p:nvPr/>
            </p:nvSpPr>
            <p:spPr bwMode="auto">
              <a:xfrm>
                <a:off x="2290" y="1434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8" name="Oval 97"/>
              <p:cNvSpPr>
                <a:spLocks noChangeArrowheads="1"/>
              </p:cNvSpPr>
              <p:nvPr/>
            </p:nvSpPr>
            <p:spPr bwMode="auto">
              <a:xfrm>
                <a:off x="975" y="2659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9" name="Oval 98"/>
              <p:cNvSpPr>
                <a:spLocks noChangeArrowheads="1"/>
              </p:cNvSpPr>
              <p:nvPr/>
            </p:nvSpPr>
            <p:spPr bwMode="auto">
              <a:xfrm>
                <a:off x="1156" y="2523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0" name="Oval 99"/>
              <p:cNvSpPr>
                <a:spLocks noChangeArrowheads="1"/>
              </p:cNvSpPr>
              <p:nvPr/>
            </p:nvSpPr>
            <p:spPr bwMode="auto">
              <a:xfrm>
                <a:off x="1292" y="2659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1" name="Oval 100"/>
              <p:cNvSpPr>
                <a:spLocks noChangeArrowheads="1"/>
              </p:cNvSpPr>
              <p:nvPr/>
            </p:nvSpPr>
            <p:spPr bwMode="auto">
              <a:xfrm>
                <a:off x="1338" y="2388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2" name="Oval 101"/>
              <p:cNvSpPr>
                <a:spLocks noChangeArrowheads="1"/>
              </p:cNvSpPr>
              <p:nvPr/>
            </p:nvSpPr>
            <p:spPr bwMode="auto">
              <a:xfrm>
                <a:off x="1474" y="2524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3" name="Oval 102"/>
              <p:cNvSpPr>
                <a:spLocks noChangeArrowheads="1"/>
              </p:cNvSpPr>
              <p:nvPr/>
            </p:nvSpPr>
            <p:spPr bwMode="auto">
              <a:xfrm>
                <a:off x="1610" y="2660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4" name="Oval 103"/>
              <p:cNvSpPr>
                <a:spLocks noChangeArrowheads="1"/>
              </p:cNvSpPr>
              <p:nvPr/>
            </p:nvSpPr>
            <p:spPr bwMode="auto">
              <a:xfrm>
                <a:off x="1519" y="2252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5" name="Oval 104"/>
              <p:cNvSpPr>
                <a:spLocks noChangeArrowheads="1"/>
              </p:cNvSpPr>
              <p:nvPr/>
            </p:nvSpPr>
            <p:spPr bwMode="auto">
              <a:xfrm>
                <a:off x="1655" y="2388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6" name="Oval 105"/>
              <p:cNvSpPr>
                <a:spLocks noChangeArrowheads="1"/>
              </p:cNvSpPr>
              <p:nvPr/>
            </p:nvSpPr>
            <p:spPr bwMode="auto">
              <a:xfrm>
                <a:off x="1791" y="2524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7" name="Oval 106"/>
              <p:cNvSpPr>
                <a:spLocks noChangeArrowheads="1"/>
              </p:cNvSpPr>
              <p:nvPr/>
            </p:nvSpPr>
            <p:spPr bwMode="auto">
              <a:xfrm>
                <a:off x="1927" y="2660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8" name="Oval 107"/>
              <p:cNvSpPr>
                <a:spLocks noChangeArrowheads="1"/>
              </p:cNvSpPr>
              <p:nvPr/>
            </p:nvSpPr>
            <p:spPr bwMode="auto">
              <a:xfrm>
                <a:off x="1701" y="2114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9" name="Oval 108"/>
              <p:cNvSpPr>
                <a:spLocks noChangeArrowheads="1"/>
              </p:cNvSpPr>
              <p:nvPr/>
            </p:nvSpPr>
            <p:spPr bwMode="auto">
              <a:xfrm>
                <a:off x="1837" y="2250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0" name="Oval 109"/>
              <p:cNvSpPr>
                <a:spLocks noChangeArrowheads="1"/>
              </p:cNvSpPr>
              <p:nvPr/>
            </p:nvSpPr>
            <p:spPr bwMode="auto">
              <a:xfrm>
                <a:off x="1973" y="2386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1" name="Oval 110"/>
              <p:cNvSpPr>
                <a:spLocks noChangeArrowheads="1"/>
              </p:cNvSpPr>
              <p:nvPr/>
            </p:nvSpPr>
            <p:spPr bwMode="auto">
              <a:xfrm>
                <a:off x="2109" y="2522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2" name="Oval 111"/>
              <p:cNvSpPr>
                <a:spLocks noChangeArrowheads="1"/>
              </p:cNvSpPr>
              <p:nvPr/>
            </p:nvSpPr>
            <p:spPr bwMode="auto">
              <a:xfrm>
                <a:off x="2245" y="2658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3" name="Oval 112"/>
              <p:cNvSpPr>
                <a:spLocks noChangeArrowheads="1"/>
              </p:cNvSpPr>
              <p:nvPr/>
            </p:nvSpPr>
            <p:spPr bwMode="auto">
              <a:xfrm>
                <a:off x="1882" y="1978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4" name="Oval 113"/>
              <p:cNvSpPr>
                <a:spLocks noChangeArrowheads="1"/>
              </p:cNvSpPr>
              <p:nvPr/>
            </p:nvSpPr>
            <p:spPr bwMode="auto">
              <a:xfrm>
                <a:off x="2018" y="2114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5" name="Oval 114"/>
              <p:cNvSpPr>
                <a:spLocks noChangeArrowheads="1"/>
              </p:cNvSpPr>
              <p:nvPr/>
            </p:nvSpPr>
            <p:spPr bwMode="auto">
              <a:xfrm>
                <a:off x="2154" y="2250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6" name="Oval 115"/>
              <p:cNvSpPr>
                <a:spLocks noChangeArrowheads="1"/>
              </p:cNvSpPr>
              <p:nvPr/>
            </p:nvSpPr>
            <p:spPr bwMode="auto">
              <a:xfrm>
                <a:off x="2290" y="2386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7" name="Oval 116"/>
              <p:cNvSpPr>
                <a:spLocks noChangeArrowheads="1"/>
              </p:cNvSpPr>
              <p:nvPr/>
            </p:nvSpPr>
            <p:spPr bwMode="auto">
              <a:xfrm>
                <a:off x="2426" y="2522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8" name="Oval 117"/>
              <p:cNvSpPr>
                <a:spLocks noChangeArrowheads="1"/>
              </p:cNvSpPr>
              <p:nvPr/>
            </p:nvSpPr>
            <p:spPr bwMode="auto">
              <a:xfrm>
                <a:off x="2562" y="2658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9" name="Oval 118"/>
              <p:cNvSpPr>
                <a:spLocks noChangeArrowheads="1"/>
              </p:cNvSpPr>
              <p:nvPr/>
            </p:nvSpPr>
            <p:spPr bwMode="auto">
              <a:xfrm>
                <a:off x="2064" y="1842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0" name="Oval 119"/>
              <p:cNvSpPr>
                <a:spLocks noChangeArrowheads="1"/>
              </p:cNvSpPr>
              <p:nvPr/>
            </p:nvSpPr>
            <p:spPr bwMode="auto">
              <a:xfrm>
                <a:off x="2200" y="1978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1" name="Oval 120"/>
              <p:cNvSpPr>
                <a:spLocks noChangeArrowheads="1"/>
              </p:cNvSpPr>
              <p:nvPr/>
            </p:nvSpPr>
            <p:spPr bwMode="auto">
              <a:xfrm>
                <a:off x="2336" y="2114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2" name="Oval 121"/>
              <p:cNvSpPr>
                <a:spLocks noChangeArrowheads="1"/>
              </p:cNvSpPr>
              <p:nvPr/>
            </p:nvSpPr>
            <p:spPr bwMode="auto">
              <a:xfrm>
                <a:off x="2472" y="2250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3" name="Oval 122"/>
              <p:cNvSpPr>
                <a:spLocks noChangeArrowheads="1"/>
              </p:cNvSpPr>
              <p:nvPr/>
            </p:nvSpPr>
            <p:spPr bwMode="auto">
              <a:xfrm>
                <a:off x="2608" y="2386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4" name="Oval 123"/>
              <p:cNvSpPr>
                <a:spLocks noChangeArrowheads="1"/>
              </p:cNvSpPr>
              <p:nvPr/>
            </p:nvSpPr>
            <p:spPr bwMode="auto">
              <a:xfrm>
                <a:off x="2744" y="2522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5" name="Oval 124"/>
              <p:cNvSpPr>
                <a:spLocks noChangeArrowheads="1"/>
              </p:cNvSpPr>
              <p:nvPr/>
            </p:nvSpPr>
            <p:spPr bwMode="auto">
              <a:xfrm>
                <a:off x="2880" y="2658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6" name="Oval 125"/>
              <p:cNvSpPr>
                <a:spLocks noChangeArrowheads="1"/>
              </p:cNvSpPr>
              <p:nvPr/>
            </p:nvSpPr>
            <p:spPr bwMode="auto">
              <a:xfrm>
                <a:off x="2245" y="1706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7" name="Oval 126"/>
              <p:cNvSpPr>
                <a:spLocks noChangeArrowheads="1"/>
              </p:cNvSpPr>
              <p:nvPr/>
            </p:nvSpPr>
            <p:spPr bwMode="auto">
              <a:xfrm>
                <a:off x="2381" y="1842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8" name="Oval 127"/>
              <p:cNvSpPr>
                <a:spLocks noChangeArrowheads="1"/>
              </p:cNvSpPr>
              <p:nvPr/>
            </p:nvSpPr>
            <p:spPr bwMode="auto">
              <a:xfrm>
                <a:off x="2517" y="1978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9" name="Oval 128"/>
              <p:cNvSpPr>
                <a:spLocks noChangeArrowheads="1"/>
              </p:cNvSpPr>
              <p:nvPr/>
            </p:nvSpPr>
            <p:spPr bwMode="auto">
              <a:xfrm>
                <a:off x="2653" y="2114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60" name="Oval 129"/>
              <p:cNvSpPr>
                <a:spLocks noChangeArrowheads="1"/>
              </p:cNvSpPr>
              <p:nvPr/>
            </p:nvSpPr>
            <p:spPr bwMode="auto">
              <a:xfrm>
                <a:off x="2789" y="2250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61" name="Oval 130"/>
              <p:cNvSpPr>
                <a:spLocks noChangeArrowheads="1"/>
              </p:cNvSpPr>
              <p:nvPr/>
            </p:nvSpPr>
            <p:spPr bwMode="auto">
              <a:xfrm>
                <a:off x="2925" y="2386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62" name="Oval 131"/>
              <p:cNvSpPr>
                <a:spLocks noChangeArrowheads="1"/>
              </p:cNvSpPr>
              <p:nvPr/>
            </p:nvSpPr>
            <p:spPr bwMode="auto">
              <a:xfrm>
                <a:off x="3061" y="2522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63" name="Oval 132"/>
              <p:cNvSpPr>
                <a:spLocks noChangeArrowheads="1"/>
              </p:cNvSpPr>
              <p:nvPr/>
            </p:nvSpPr>
            <p:spPr bwMode="auto">
              <a:xfrm>
                <a:off x="3197" y="2658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64" name="Oval 133"/>
              <p:cNvSpPr>
                <a:spLocks noChangeArrowheads="1"/>
              </p:cNvSpPr>
              <p:nvPr/>
            </p:nvSpPr>
            <p:spPr bwMode="auto">
              <a:xfrm>
                <a:off x="2426" y="1570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65" name="Oval 134"/>
              <p:cNvSpPr>
                <a:spLocks noChangeArrowheads="1"/>
              </p:cNvSpPr>
              <p:nvPr/>
            </p:nvSpPr>
            <p:spPr bwMode="auto">
              <a:xfrm>
                <a:off x="2562" y="1706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66" name="Oval 135"/>
              <p:cNvSpPr>
                <a:spLocks noChangeArrowheads="1"/>
              </p:cNvSpPr>
              <p:nvPr/>
            </p:nvSpPr>
            <p:spPr bwMode="auto">
              <a:xfrm>
                <a:off x="2698" y="1842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67" name="Oval 136"/>
              <p:cNvSpPr>
                <a:spLocks noChangeArrowheads="1"/>
              </p:cNvSpPr>
              <p:nvPr/>
            </p:nvSpPr>
            <p:spPr bwMode="auto">
              <a:xfrm>
                <a:off x="2834" y="1978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68" name="Oval 137"/>
              <p:cNvSpPr>
                <a:spLocks noChangeArrowheads="1"/>
              </p:cNvSpPr>
              <p:nvPr/>
            </p:nvSpPr>
            <p:spPr bwMode="auto">
              <a:xfrm>
                <a:off x="2970" y="2114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69" name="Oval 138"/>
              <p:cNvSpPr>
                <a:spLocks noChangeArrowheads="1"/>
              </p:cNvSpPr>
              <p:nvPr/>
            </p:nvSpPr>
            <p:spPr bwMode="auto">
              <a:xfrm>
                <a:off x="3106" y="2250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70" name="Oval 139"/>
              <p:cNvSpPr>
                <a:spLocks noChangeArrowheads="1"/>
              </p:cNvSpPr>
              <p:nvPr/>
            </p:nvSpPr>
            <p:spPr bwMode="auto">
              <a:xfrm>
                <a:off x="3242" y="2386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71" name="Oval 140"/>
              <p:cNvSpPr>
                <a:spLocks noChangeArrowheads="1"/>
              </p:cNvSpPr>
              <p:nvPr/>
            </p:nvSpPr>
            <p:spPr bwMode="auto">
              <a:xfrm>
                <a:off x="3378" y="2522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72" name="Oval 142"/>
              <p:cNvSpPr>
                <a:spLocks noChangeArrowheads="1"/>
              </p:cNvSpPr>
              <p:nvPr/>
            </p:nvSpPr>
            <p:spPr bwMode="auto">
              <a:xfrm>
                <a:off x="2608" y="1435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73" name="Oval 143"/>
              <p:cNvSpPr>
                <a:spLocks noChangeArrowheads="1"/>
              </p:cNvSpPr>
              <p:nvPr/>
            </p:nvSpPr>
            <p:spPr bwMode="auto">
              <a:xfrm>
                <a:off x="2744" y="1571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74" name="Oval 144"/>
              <p:cNvSpPr>
                <a:spLocks noChangeArrowheads="1"/>
              </p:cNvSpPr>
              <p:nvPr/>
            </p:nvSpPr>
            <p:spPr bwMode="auto">
              <a:xfrm>
                <a:off x="2880" y="1707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75" name="Oval 145"/>
              <p:cNvSpPr>
                <a:spLocks noChangeArrowheads="1"/>
              </p:cNvSpPr>
              <p:nvPr/>
            </p:nvSpPr>
            <p:spPr bwMode="auto">
              <a:xfrm>
                <a:off x="3016" y="1843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76" name="Oval 146"/>
              <p:cNvSpPr>
                <a:spLocks noChangeArrowheads="1"/>
              </p:cNvSpPr>
              <p:nvPr/>
            </p:nvSpPr>
            <p:spPr bwMode="auto">
              <a:xfrm>
                <a:off x="3152" y="1979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77" name="Oval 147"/>
              <p:cNvSpPr>
                <a:spLocks noChangeArrowheads="1"/>
              </p:cNvSpPr>
              <p:nvPr/>
            </p:nvSpPr>
            <p:spPr bwMode="auto">
              <a:xfrm>
                <a:off x="3288" y="2115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78" name="Oval 148"/>
              <p:cNvSpPr>
                <a:spLocks noChangeArrowheads="1"/>
              </p:cNvSpPr>
              <p:nvPr/>
            </p:nvSpPr>
            <p:spPr bwMode="auto">
              <a:xfrm>
                <a:off x="3424" y="2251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79" name="Oval 149"/>
              <p:cNvSpPr>
                <a:spLocks noChangeArrowheads="1"/>
              </p:cNvSpPr>
              <p:nvPr/>
            </p:nvSpPr>
            <p:spPr bwMode="auto">
              <a:xfrm>
                <a:off x="3560" y="2387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80" name="Oval 151"/>
              <p:cNvSpPr>
                <a:spLocks noChangeArrowheads="1"/>
              </p:cNvSpPr>
              <p:nvPr/>
            </p:nvSpPr>
            <p:spPr bwMode="auto">
              <a:xfrm>
                <a:off x="2925" y="1435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81" name="Oval 152"/>
              <p:cNvSpPr>
                <a:spLocks noChangeArrowheads="1"/>
              </p:cNvSpPr>
              <p:nvPr/>
            </p:nvSpPr>
            <p:spPr bwMode="auto">
              <a:xfrm>
                <a:off x="3061" y="1571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82" name="Oval 153"/>
              <p:cNvSpPr>
                <a:spLocks noChangeArrowheads="1"/>
              </p:cNvSpPr>
              <p:nvPr/>
            </p:nvSpPr>
            <p:spPr bwMode="auto">
              <a:xfrm>
                <a:off x="3197" y="1707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83" name="Oval 154"/>
              <p:cNvSpPr>
                <a:spLocks noChangeArrowheads="1"/>
              </p:cNvSpPr>
              <p:nvPr/>
            </p:nvSpPr>
            <p:spPr bwMode="auto">
              <a:xfrm>
                <a:off x="3333" y="1843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84" name="Oval 155"/>
              <p:cNvSpPr>
                <a:spLocks noChangeArrowheads="1"/>
              </p:cNvSpPr>
              <p:nvPr/>
            </p:nvSpPr>
            <p:spPr bwMode="auto">
              <a:xfrm>
                <a:off x="3469" y="1979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85" name="Oval 156"/>
              <p:cNvSpPr>
                <a:spLocks noChangeArrowheads="1"/>
              </p:cNvSpPr>
              <p:nvPr/>
            </p:nvSpPr>
            <p:spPr bwMode="auto">
              <a:xfrm>
                <a:off x="3605" y="2115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86" name="Oval 157"/>
              <p:cNvSpPr>
                <a:spLocks noChangeArrowheads="1"/>
              </p:cNvSpPr>
              <p:nvPr/>
            </p:nvSpPr>
            <p:spPr bwMode="auto">
              <a:xfrm>
                <a:off x="3741" y="2251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87" name="Oval 160"/>
              <p:cNvSpPr>
                <a:spLocks noChangeArrowheads="1"/>
              </p:cNvSpPr>
              <p:nvPr/>
            </p:nvSpPr>
            <p:spPr bwMode="auto">
              <a:xfrm>
                <a:off x="3243" y="1436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88" name="Oval 161"/>
              <p:cNvSpPr>
                <a:spLocks noChangeArrowheads="1"/>
              </p:cNvSpPr>
              <p:nvPr/>
            </p:nvSpPr>
            <p:spPr bwMode="auto">
              <a:xfrm>
                <a:off x="3379" y="1572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89" name="Oval 162"/>
              <p:cNvSpPr>
                <a:spLocks noChangeArrowheads="1"/>
              </p:cNvSpPr>
              <p:nvPr/>
            </p:nvSpPr>
            <p:spPr bwMode="auto">
              <a:xfrm>
                <a:off x="3515" y="1708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0" name="Oval 163"/>
              <p:cNvSpPr>
                <a:spLocks noChangeArrowheads="1"/>
              </p:cNvSpPr>
              <p:nvPr/>
            </p:nvSpPr>
            <p:spPr bwMode="auto">
              <a:xfrm>
                <a:off x="3651" y="1844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1" name="Oval 164"/>
              <p:cNvSpPr>
                <a:spLocks noChangeArrowheads="1"/>
              </p:cNvSpPr>
              <p:nvPr/>
            </p:nvSpPr>
            <p:spPr bwMode="auto">
              <a:xfrm>
                <a:off x="3787" y="1980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2" name="Oval 165"/>
              <p:cNvSpPr>
                <a:spLocks noChangeArrowheads="1"/>
              </p:cNvSpPr>
              <p:nvPr/>
            </p:nvSpPr>
            <p:spPr bwMode="auto">
              <a:xfrm>
                <a:off x="3923" y="2116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3" name="Oval 169"/>
              <p:cNvSpPr>
                <a:spLocks noChangeArrowheads="1"/>
              </p:cNvSpPr>
              <p:nvPr/>
            </p:nvSpPr>
            <p:spPr bwMode="auto">
              <a:xfrm>
                <a:off x="3560" y="1436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4" name="Oval 170"/>
              <p:cNvSpPr>
                <a:spLocks noChangeArrowheads="1"/>
              </p:cNvSpPr>
              <p:nvPr/>
            </p:nvSpPr>
            <p:spPr bwMode="auto">
              <a:xfrm>
                <a:off x="3696" y="1572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5" name="Oval 171"/>
              <p:cNvSpPr>
                <a:spLocks noChangeArrowheads="1"/>
              </p:cNvSpPr>
              <p:nvPr/>
            </p:nvSpPr>
            <p:spPr bwMode="auto">
              <a:xfrm>
                <a:off x="3832" y="1708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6" name="Oval 172"/>
              <p:cNvSpPr>
                <a:spLocks noChangeArrowheads="1"/>
              </p:cNvSpPr>
              <p:nvPr/>
            </p:nvSpPr>
            <p:spPr bwMode="auto">
              <a:xfrm>
                <a:off x="3968" y="1844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7" name="Oval 173"/>
              <p:cNvSpPr>
                <a:spLocks noChangeArrowheads="1"/>
              </p:cNvSpPr>
              <p:nvPr/>
            </p:nvSpPr>
            <p:spPr bwMode="auto">
              <a:xfrm>
                <a:off x="4104" y="1980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8" name="Oval 184"/>
              <p:cNvSpPr>
                <a:spLocks noChangeArrowheads="1"/>
              </p:cNvSpPr>
              <p:nvPr/>
            </p:nvSpPr>
            <p:spPr bwMode="auto">
              <a:xfrm>
                <a:off x="3878" y="1434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9" name="Oval 185"/>
              <p:cNvSpPr>
                <a:spLocks noChangeArrowheads="1"/>
              </p:cNvSpPr>
              <p:nvPr/>
            </p:nvSpPr>
            <p:spPr bwMode="auto">
              <a:xfrm>
                <a:off x="4014" y="1570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0" name="Oval 186"/>
              <p:cNvSpPr>
                <a:spLocks noChangeArrowheads="1"/>
              </p:cNvSpPr>
              <p:nvPr/>
            </p:nvSpPr>
            <p:spPr bwMode="auto">
              <a:xfrm>
                <a:off x="4150" y="1706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1" name="Oval 187"/>
              <p:cNvSpPr>
                <a:spLocks noChangeArrowheads="1"/>
              </p:cNvSpPr>
              <p:nvPr/>
            </p:nvSpPr>
            <p:spPr bwMode="auto">
              <a:xfrm>
                <a:off x="4286" y="1842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2" name="Oval 193"/>
              <p:cNvSpPr>
                <a:spLocks noChangeArrowheads="1"/>
              </p:cNvSpPr>
              <p:nvPr/>
            </p:nvSpPr>
            <p:spPr bwMode="auto">
              <a:xfrm>
                <a:off x="4195" y="1434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3" name="Oval 194"/>
              <p:cNvSpPr>
                <a:spLocks noChangeArrowheads="1"/>
              </p:cNvSpPr>
              <p:nvPr/>
            </p:nvSpPr>
            <p:spPr bwMode="auto">
              <a:xfrm>
                <a:off x="4331" y="1570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4" name="Oval 195"/>
              <p:cNvSpPr>
                <a:spLocks noChangeArrowheads="1"/>
              </p:cNvSpPr>
              <p:nvPr/>
            </p:nvSpPr>
            <p:spPr bwMode="auto">
              <a:xfrm>
                <a:off x="4467" y="1706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5" name="Oval 202"/>
              <p:cNvSpPr>
                <a:spLocks noChangeArrowheads="1"/>
              </p:cNvSpPr>
              <p:nvPr/>
            </p:nvSpPr>
            <p:spPr bwMode="auto">
              <a:xfrm>
                <a:off x="4513" y="1434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6" name="Oval 203"/>
              <p:cNvSpPr>
                <a:spLocks noChangeArrowheads="1"/>
              </p:cNvSpPr>
              <p:nvPr/>
            </p:nvSpPr>
            <p:spPr bwMode="auto">
              <a:xfrm>
                <a:off x="4649" y="1570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7" name="Oval 212"/>
              <p:cNvSpPr>
                <a:spLocks noChangeArrowheads="1"/>
              </p:cNvSpPr>
              <p:nvPr/>
            </p:nvSpPr>
            <p:spPr bwMode="auto">
              <a:xfrm>
                <a:off x="4830" y="1434"/>
                <a:ext cx="136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</p:grpSp>
      </p:grpSp>
      <p:sp>
        <p:nvSpPr>
          <p:cNvPr id="108" name="TextBox 107"/>
          <p:cNvSpPr txBox="1"/>
          <p:nvPr/>
        </p:nvSpPr>
        <p:spPr>
          <a:xfrm>
            <a:off x="1187530" y="692620"/>
            <a:ext cx="3404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Detached Ceramic Grid (top view) </a:t>
            </a:r>
            <a:endParaRPr lang="de-D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AutoShape 18"/>
          <p:cNvSpPr>
            <a:spLocks noChangeArrowheads="1"/>
          </p:cNvSpPr>
          <p:nvPr/>
        </p:nvSpPr>
        <p:spPr bwMode="auto">
          <a:xfrm>
            <a:off x="250825" y="2205245"/>
            <a:ext cx="8497888" cy="2447925"/>
          </a:xfrm>
          <a:prstGeom prst="parallelogram">
            <a:avLst>
              <a:gd name="adj" fmla="val 133394"/>
            </a:avLst>
          </a:prstGeom>
          <a:solidFill>
            <a:schemeClr val="accent1">
              <a:alpha val="79999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grpSp>
        <p:nvGrpSpPr>
          <p:cNvPr id="2" name="Group 213"/>
          <p:cNvGrpSpPr>
            <a:grpSpLocks/>
          </p:cNvGrpSpPr>
          <p:nvPr/>
        </p:nvGrpSpPr>
        <p:grpSpPr bwMode="auto">
          <a:xfrm>
            <a:off x="539852" y="2708040"/>
            <a:ext cx="6840538" cy="2089150"/>
            <a:chOff x="657" y="1434"/>
            <a:chExt cx="4309" cy="1316"/>
          </a:xfrm>
        </p:grpSpPr>
        <p:sp>
          <p:nvSpPr>
            <p:cNvPr id="188" name="Oval 152"/>
            <p:cNvSpPr>
              <a:spLocks noChangeArrowheads="1"/>
            </p:cNvSpPr>
            <p:nvPr/>
          </p:nvSpPr>
          <p:spPr bwMode="auto">
            <a:xfrm>
              <a:off x="3061" y="1571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5" name="Oval 72"/>
            <p:cNvSpPr>
              <a:spLocks noChangeArrowheads="1"/>
            </p:cNvSpPr>
            <p:nvPr/>
          </p:nvSpPr>
          <p:spPr bwMode="auto">
            <a:xfrm>
              <a:off x="657" y="2659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6" name="Oval 73"/>
            <p:cNvSpPr>
              <a:spLocks noChangeArrowheads="1"/>
            </p:cNvSpPr>
            <p:nvPr/>
          </p:nvSpPr>
          <p:spPr bwMode="auto">
            <a:xfrm>
              <a:off x="839" y="2523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7" name="Oval 74"/>
            <p:cNvSpPr>
              <a:spLocks noChangeArrowheads="1"/>
            </p:cNvSpPr>
            <p:nvPr/>
          </p:nvSpPr>
          <p:spPr bwMode="auto">
            <a:xfrm>
              <a:off x="1020" y="2387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8" name="Oval 76"/>
            <p:cNvSpPr>
              <a:spLocks noChangeArrowheads="1"/>
            </p:cNvSpPr>
            <p:nvPr/>
          </p:nvSpPr>
          <p:spPr bwMode="auto">
            <a:xfrm>
              <a:off x="1202" y="2252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9" name="Oval 77"/>
            <p:cNvSpPr>
              <a:spLocks noChangeArrowheads="1"/>
            </p:cNvSpPr>
            <p:nvPr/>
          </p:nvSpPr>
          <p:spPr bwMode="auto">
            <a:xfrm>
              <a:off x="1383" y="2116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0" name="Oval 79"/>
            <p:cNvSpPr>
              <a:spLocks noChangeArrowheads="1"/>
            </p:cNvSpPr>
            <p:nvPr/>
          </p:nvSpPr>
          <p:spPr bwMode="auto">
            <a:xfrm>
              <a:off x="1565" y="1978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1" name="Oval 80"/>
            <p:cNvSpPr>
              <a:spLocks noChangeArrowheads="1"/>
            </p:cNvSpPr>
            <p:nvPr/>
          </p:nvSpPr>
          <p:spPr bwMode="auto">
            <a:xfrm>
              <a:off x="1746" y="1842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2" name="Oval 82"/>
            <p:cNvSpPr>
              <a:spLocks noChangeArrowheads="1"/>
            </p:cNvSpPr>
            <p:nvPr/>
          </p:nvSpPr>
          <p:spPr bwMode="auto">
            <a:xfrm>
              <a:off x="1928" y="1706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3" name="Oval 83"/>
            <p:cNvSpPr>
              <a:spLocks noChangeArrowheads="1"/>
            </p:cNvSpPr>
            <p:nvPr/>
          </p:nvSpPr>
          <p:spPr bwMode="auto">
            <a:xfrm>
              <a:off x="2109" y="1570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4" name="Oval 86"/>
            <p:cNvSpPr>
              <a:spLocks noChangeArrowheads="1"/>
            </p:cNvSpPr>
            <p:nvPr/>
          </p:nvSpPr>
          <p:spPr bwMode="auto">
            <a:xfrm>
              <a:off x="2290" y="1434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5" name="Oval 97"/>
            <p:cNvSpPr>
              <a:spLocks noChangeArrowheads="1"/>
            </p:cNvSpPr>
            <p:nvPr/>
          </p:nvSpPr>
          <p:spPr bwMode="auto">
            <a:xfrm>
              <a:off x="975" y="2659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6" name="Oval 98"/>
            <p:cNvSpPr>
              <a:spLocks noChangeArrowheads="1"/>
            </p:cNvSpPr>
            <p:nvPr/>
          </p:nvSpPr>
          <p:spPr bwMode="auto">
            <a:xfrm>
              <a:off x="1156" y="2523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7" name="Oval 99"/>
            <p:cNvSpPr>
              <a:spLocks noChangeArrowheads="1"/>
            </p:cNvSpPr>
            <p:nvPr/>
          </p:nvSpPr>
          <p:spPr bwMode="auto">
            <a:xfrm>
              <a:off x="1292" y="2659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8" name="Oval 100"/>
            <p:cNvSpPr>
              <a:spLocks noChangeArrowheads="1"/>
            </p:cNvSpPr>
            <p:nvPr/>
          </p:nvSpPr>
          <p:spPr bwMode="auto">
            <a:xfrm>
              <a:off x="1338" y="2388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9" name="Oval 101"/>
            <p:cNvSpPr>
              <a:spLocks noChangeArrowheads="1"/>
            </p:cNvSpPr>
            <p:nvPr/>
          </p:nvSpPr>
          <p:spPr bwMode="auto">
            <a:xfrm>
              <a:off x="1474" y="2524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40" name="Oval 102"/>
            <p:cNvSpPr>
              <a:spLocks noChangeArrowheads="1"/>
            </p:cNvSpPr>
            <p:nvPr/>
          </p:nvSpPr>
          <p:spPr bwMode="auto">
            <a:xfrm>
              <a:off x="1610" y="2660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41" name="Oval 103"/>
            <p:cNvSpPr>
              <a:spLocks noChangeArrowheads="1"/>
            </p:cNvSpPr>
            <p:nvPr/>
          </p:nvSpPr>
          <p:spPr bwMode="auto">
            <a:xfrm>
              <a:off x="1519" y="2252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42" name="Oval 104"/>
            <p:cNvSpPr>
              <a:spLocks noChangeArrowheads="1"/>
            </p:cNvSpPr>
            <p:nvPr/>
          </p:nvSpPr>
          <p:spPr bwMode="auto">
            <a:xfrm>
              <a:off x="1655" y="2388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43" name="Oval 105"/>
            <p:cNvSpPr>
              <a:spLocks noChangeArrowheads="1"/>
            </p:cNvSpPr>
            <p:nvPr/>
          </p:nvSpPr>
          <p:spPr bwMode="auto">
            <a:xfrm>
              <a:off x="1791" y="2524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44" name="Oval 106"/>
            <p:cNvSpPr>
              <a:spLocks noChangeArrowheads="1"/>
            </p:cNvSpPr>
            <p:nvPr/>
          </p:nvSpPr>
          <p:spPr bwMode="auto">
            <a:xfrm>
              <a:off x="1927" y="2660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45" name="Oval 107"/>
            <p:cNvSpPr>
              <a:spLocks noChangeArrowheads="1"/>
            </p:cNvSpPr>
            <p:nvPr/>
          </p:nvSpPr>
          <p:spPr bwMode="auto">
            <a:xfrm>
              <a:off x="1701" y="2114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46" name="Oval 108"/>
            <p:cNvSpPr>
              <a:spLocks noChangeArrowheads="1"/>
            </p:cNvSpPr>
            <p:nvPr/>
          </p:nvSpPr>
          <p:spPr bwMode="auto">
            <a:xfrm>
              <a:off x="1837" y="2250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47" name="Oval 109"/>
            <p:cNvSpPr>
              <a:spLocks noChangeArrowheads="1"/>
            </p:cNvSpPr>
            <p:nvPr/>
          </p:nvSpPr>
          <p:spPr bwMode="auto">
            <a:xfrm>
              <a:off x="1973" y="2386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48" name="Oval 110"/>
            <p:cNvSpPr>
              <a:spLocks noChangeArrowheads="1"/>
            </p:cNvSpPr>
            <p:nvPr/>
          </p:nvSpPr>
          <p:spPr bwMode="auto">
            <a:xfrm>
              <a:off x="2109" y="2522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49" name="Oval 111"/>
            <p:cNvSpPr>
              <a:spLocks noChangeArrowheads="1"/>
            </p:cNvSpPr>
            <p:nvPr/>
          </p:nvSpPr>
          <p:spPr bwMode="auto">
            <a:xfrm>
              <a:off x="2245" y="2658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0" name="Oval 112"/>
            <p:cNvSpPr>
              <a:spLocks noChangeArrowheads="1"/>
            </p:cNvSpPr>
            <p:nvPr/>
          </p:nvSpPr>
          <p:spPr bwMode="auto">
            <a:xfrm>
              <a:off x="1882" y="1978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1" name="Oval 113"/>
            <p:cNvSpPr>
              <a:spLocks noChangeArrowheads="1"/>
            </p:cNvSpPr>
            <p:nvPr/>
          </p:nvSpPr>
          <p:spPr bwMode="auto">
            <a:xfrm>
              <a:off x="2018" y="2114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2" name="Oval 114"/>
            <p:cNvSpPr>
              <a:spLocks noChangeArrowheads="1"/>
            </p:cNvSpPr>
            <p:nvPr/>
          </p:nvSpPr>
          <p:spPr bwMode="auto">
            <a:xfrm>
              <a:off x="2154" y="2250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3" name="Oval 115"/>
            <p:cNvSpPr>
              <a:spLocks noChangeArrowheads="1"/>
            </p:cNvSpPr>
            <p:nvPr/>
          </p:nvSpPr>
          <p:spPr bwMode="auto">
            <a:xfrm>
              <a:off x="2290" y="2386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4" name="Oval 116"/>
            <p:cNvSpPr>
              <a:spLocks noChangeArrowheads="1"/>
            </p:cNvSpPr>
            <p:nvPr/>
          </p:nvSpPr>
          <p:spPr bwMode="auto">
            <a:xfrm>
              <a:off x="2426" y="2522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5" name="Oval 117"/>
            <p:cNvSpPr>
              <a:spLocks noChangeArrowheads="1"/>
            </p:cNvSpPr>
            <p:nvPr/>
          </p:nvSpPr>
          <p:spPr bwMode="auto">
            <a:xfrm>
              <a:off x="2562" y="2658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6" name="Oval 118"/>
            <p:cNvSpPr>
              <a:spLocks noChangeArrowheads="1"/>
            </p:cNvSpPr>
            <p:nvPr/>
          </p:nvSpPr>
          <p:spPr bwMode="auto">
            <a:xfrm>
              <a:off x="2064" y="1842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7" name="Oval 119"/>
            <p:cNvSpPr>
              <a:spLocks noChangeArrowheads="1"/>
            </p:cNvSpPr>
            <p:nvPr/>
          </p:nvSpPr>
          <p:spPr bwMode="auto">
            <a:xfrm>
              <a:off x="2200" y="1978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8" name="Oval 120"/>
            <p:cNvSpPr>
              <a:spLocks noChangeArrowheads="1"/>
            </p:cNvSpPr>
            <p:nvPr/>
          </p:nvSpPr>
          <p:spPr bwMode="auto">
            <a:xfrm>
              <a:off x="2336" y="2114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9" name="Oval 121"/>
            <p:cNvSpPr>
              <a:spLocks noChangeArrowheads="1"/>
            </p:cNvSpPr>
            <p:nvPr/>
          </p:nvSpPr>
          <p:spPr bwMode="auto">
            <a:xfrm>
              <a:off x="2472" y="2250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60" name="Oval 122"/>
            <p:cNvSpPr>
              <a:spLocks noChangeArrowheads="1"/>
            </p:cNvSpPr>
            <p:nvPr/>
          </p:nvSpPr>
          <p:spPr bwMode="auto">
            <a:xfrm>
              <a:off x="2608" y="2386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61" name="Oval 123"/>
            <p:cNvSpPr>
              <a:spLocks noChangeArrowheads="1"/>
            </p:cNvSpPr>
            <p:nvPr/>
          </p:nvSpPr>
          <p:spPr bwMode="auto">
            <a:xfrm>
              <a:off x="2744" y="2522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62" name="Oval 124"/>
            <p:cNvSpPr>
              <a:spLocks noChangeArrowheads="1"/>
            </p:cNvSpPr>
            <p:nvPr/>
          </p:nvSpPr>
          <p:spPr bwMode="auto">
            <a:xfrm>
              <a:off x="2880" y="2658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63" name="Oval 125"/>
            <p:cNvSpPr>
              <a:spLocks noChangeArrowheads="1"/>
            </p:cNvSpPr>
            <p:nvPr/>
          </p:nvSpPr>
          <p:spPr bwMode="auto">
            <a:xfrm>
              <a:off x="2245" y="1706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64" name="Oval 126"/>
            <p:cNvSpPr>
              <a:spLocks noChangeArrowheads="1"/>
            </p:cNvSpPr>
            <p:nvPr/>
          </p:nvSpPr>
          <p:spPr bwMode="auto">
            <a:xfrm>
              <a:off x="2381" y="1842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65" name="Oval 127"/>
            <p:cNvSpPr>
              <a:spLocks noChangeArrowheads="1"/>
            </p:cNvSpPr>
            <p:nvPr/>
          </p:nvSpPr>
          <p:spPr bwMode="auto">
            <a:xfrm>
              <a:off x="2517" y="1978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66" name="Oval 128"/>
            <p:cNvSpPr>
              <a:spLocks noChangeArrowheads="1"/>
            </p:cNvSpPr>
            <p:nvPr/>
          </p:nvSpPr>
          <p:spPr bwMode="auto">
            <a:xfrm>
              <a:off x="2653" y="2114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67" name="Oval 129"/>
            <p:cNvSpPr>
              <a:spLocks noChangeArrowheads="1"/>
            </p:cNvSpPr>
            <p:nvPr/>
          </p:nvSpPr>
          <p:spPr bwMode="auto">
            <a:xfrm>
              <a:off x="2789" y="2250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68" name="Oval 130"/>
            <p:cNvSpPr>
              <a:spLocks noChangeArrowheads="1"/>
            </p:cNvSpPr>
            <p:nvPr/>
          </p:nvSpPr>
          <p:spPr bwMode="auto">
            <a:xfrm>
              <a:off x="2925" y="2386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69" name="Oval 131"/>
            <p:cNvSpPr>
              <a:spLocks noChangeArrowheads="1"/>
            </p:cNvSpPr>
            <p:nvPr/>
          </p:nvSpPr>
          <p:spPr bwMode="auto">
            <a:xfrm>
              <a:off x="3061" y="2522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0" name="Oval 132"/>
            <p:cNvSpPr>
              <a:spLocks noChangeArrowheads="1"/>
            </p:cNvSpPr>
            <p:nvPr/>
          </p:nvSpPr>
          <p:spPr bwMode="auto">
            <a:xfrm>
              <a:off x="3197" y="2658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1" name="Oval 133"/>
            <p:cNvSpPr>
              <a:spLocks noChangeArrowheads="1"/>
            </p:cNvSpPr>
            <p:nvPr/>
          </p:nvSpPr>
          <p:spPr bwMode="auto">
            <a:xfrm>
              <a:off x="2426" y="1570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2" name="Oval 134"/>
            <p:cNvSpPr>
              <a:spLocks noChangeArrowheads="1"/>
            </p:cNvSpPr>
            <p:nvPr/>
          </p:nvSpPr>
          <p:spPr bwMode="auto">
            <a:xfrm>
              <a:off x="2562" y="1706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3" name="Oval 135"/>
            <p:cNvSpPr>
              <a:spLocks noChangeArrowheads="1"/>
            </p:cNvSpPr>
            <p:nvPr/>
          </p:nvSpPr>
          <p:spPr bwMode="auto">
            <a:xfrm>
              <a:off x="2698" y="1842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4" name="Oval 136"/>
            <p:cNvSpPr>
              <a:spLocks noChangeArrowheads="1"/>
            </p:cNvSpPr>
            <p:nvPr/>
          </p:nvSpPr>
          <p:spPr bwMode="auto">
            <a:xfrm>
              <a:off x="2834" y="1978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5" name="Oval 137"/>
            <p:cNvSpPr>
              <a:spLocks noChangeArrowheads="1"/>
            </p:cNvSpPr>
            <p:nvPr/>
          </p:nvSpPr>
          <p:spPr bwMode="auto">
            <a:xfrm>
              <a:off x="2970" y="2114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6" name="Oval 138"/>
            <p:cNvSpPr>
              <a:spLocks noChangeArrowheads="1"/>
            </p:cNvSpPr>
            <p:nvPr/>
          </p:nvSpPr>
          <p:spPr bwMode="auto">
            <a:xfrm>
              <a:off x="3106" y="2250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7" name="Oval 139"/>
            <p:cNvSpPr>
              <a:spLocks noChangeArrowheads="1"/>
            </p:cNvSpPr>
            <p:nvPr/>
          </p:nvSpPr>
          <p:spPr bwMode="auto">
            <a:xfrm>
              <a:off x="3242" y="2386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8" name="Oval 140"/>
            <p:cNvSpPr>
              <a:spLocks noChangeArrowheads="1"/>
            </p:cNvSpPr>
            <p:nvPr/>
          </p:nvSpPr>
          <p:spPr bwMode="auto">
            <a:xfrm>
              <a:off x="3378" y="2522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9" name="Oval 142"/>
            <p:cNvSpPr>
              <a:spLocks noChangeArrowheads="1"/>
            </p:cNvSpPr>
            <p:nvPr/>
          </p:nvSpPr>
          <p:spPr bwMode="auto">
            <a:xfrm>
              <a:off x="2608" y="1435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0" name="Oval 143"/>
            <p:cNvSpPr>
              <a:spLocks noChangeArrowheads="1"/>
            </p:cNvSpPr>
            <p:nvPr/>
          </p:nvSpPr>
          <p:spPr bwMode="auto">
            <a:xfrm>
              <a:off x="2744" y="1571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1" name="Oval 144"/>
            <p:cNvSpPr>
              <a:spLocks noChangeArrowheads="1"/>
            </p:cNvSpPr>
            <p:nvPr/>
          </p:nvSpPr>
          <p:spPr bwMode="auto">
            <a:xfrm>
              <a:off x="2880" y="1707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2" name="Oval 145"/>
            <p:cNvSpPr>
              <a:spLocks noChangeArrowheads="1"/>
            </p:cNvSpPr>
            <p:nvPr/>
          </p:nvSpPr>
          <p:spPr bwMode="auto">
            <a:xfrm>
              <a:off x="3016" y="1843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3" name="Oval 146"/>
            <p:cNvSpPr>
              <a:spLocks noChangeArrowheads="1"/>
            </p:cNvSpPr>
            <p:nvPr/>
          </p:nvSpPr>
          <p:spPr bwMode="auto">
            <a:xfrm>
              <a:off x="3152" y="1979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4" name="Oval 147"/>
            <p:cNvSpPr>
              <a:spLocks noChangeArrowheads="1"/>
            </p:cNvSpPr>
            <p:nvPr/>
          </p:nvSpPr>
          <p:spPr bwMode="auto">
            <a:xfrm>
              <a:off x="3288" y="2115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5" name="Oval 148"/>
            <p:cNvSpPr>
              <a:spLocks noChangeArrowheads="1"/>
            </p:cNvSpPr>
            <p:nvPr/>
          </p:nvSpPr>
          <p:spPr bwMode="auto">
            <a:xfrm>
              <a:off x="3424" y="2251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6" name="Oval 149"/>
            <p:cNvSpPr>
              <a:spLocks noChangeArrowheads="1"/>
            </p:cNvSpPr>
            <p:nvPr/>
          </p:nvSpPr>
          <p:spPr bwMode="auto">
            <a:xfrm>
              <a:off x="3560" y="2387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7" name="Oval 151"/>
            <p:cNvSpPr>
              <a:spLocks noChangeArrowheads="1"/>
            </p:cNvSpPr>
            <p:nvPr/>
          </p:nvSpPr>
          <p:spPr bwMode="auto">
            <a:xfrm>
              <a:off x="2925" y="1435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9" name="Oval 153"/>
            <p:cNvSpPr>
              <a:spLocks noChangeArrowheads="1"/>
            </p:cNvSpPr>
            <p:nvPr/>
          </p:nvSpPr>
          <p:spPr bwMode="auto">
            <a:xfrm>
              <a:off x="3197" y="1707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0" name="Oval 154"/>
            <p:cNvSpPr>
              <a:spLocks noChangeArrowheads="1"/>
            </p:cNvSpPr>
            <p:nvPr/>
          </p:nvSpPr>
          <p:spPr bwMode="auto">
            <a:xfrm>
              <a:off x="3333" y="1843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1" name="Oval 155"/>
            <p:cNvSpPr>
              <a:spLocks noChangeArrowheads="1"/>
            </p:cNvSpPr>
            <p:nvPr/>
          </p:nvSpPr>
          <p:spPr bwMode="auto">
            <a:xfrm>
              <a:off x="3469" y="1979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2" name="Oval 156"/>
            <p:cNvSpPr>
              <a:spLocks noChangeArrowheads="1"/>
            </p:cNvSpPr>
            <p:nvPr/>
          </p:nvSpPr>
          <p:spPr bwMode="auto">
            <a:xfrm>
              <a:off x="3605" y="2115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3" name="Oval 157"/>
            <p:cNvSpPr>
              <a:spLocks noChangeArrowheads="1"/>
            </p:cNvSpPr>
            <p:nvPr/>
          </p:nvSpPr>
          <p:spPr bwMode="auto">
            <a:xfrm>
              <a:off x="3741" y="2251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4" name="Oval 160"/>
            <p:cNvSpPr>
              <a:spLocks noChangeArrowheads="1"/>
            </p:cNvSpPr>
            <p:nvPr/>
          </p:nvSpPr>
          <p:spPr bwMode="auto">
            <a:xfrm>
              <a:off x="3243" y="1436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5" name="Oval 161"/>
            <p:cNvSpPr>
              <a:spLocks noChangeArrowheads="1"/>
            </p:cNvSpPr>
            <p:nvPr/>
          </p:nvSpPr>
          <p:spPr bwMode="auto">
            <a:xfrm>
              <a:off x="3379" y="1572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6" name="Oval 162"/>
            <p:cNvSpPr>
              <a:spLocks noChangeArrowheads="1"/>
            </p:cNvSpPr>
            <p:nvPr/>
          </p:nvSpPr>
          <p:spPr bwMode="auto">
            <a:xfrm>
              <a:off x="3515" y="1708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7" name="Oval 163"/>
            <p:cNvSpPr>
              <a:spLocks noChangeArrowheads="1"/>
            </p:cNvSpPr>
            <p:nvPr/>
          </p:nvSpPr>
          <p:spPr bwMode="auto">
            <a:xfrm>
              <a:off x="3651" y="1844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8" name="Oval 164"/>
            <p:cNvSpPr>
              <a:spLocks noChangeArrowheads="1"/>
            </p:cNvSpPr>
            <p:nvPr/>
          </p:nvSpPr>
          <p:spPr bwMode="auto">
            <a:xfrm>
              <a:off x="3787" y="1980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9" name="Oval 165"/>
            <p:cNvSpPr>
              <a:spLocks noChangeArrowheads="1"/>
            </p:cNvSpPr>
            <p:nvPr/>
          </p:nvSpPr>
          <p:spPr bwMode="auto">
            <a:xfrm>
              <a:off x="3923" y="2116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00" name="Oval 169"/>
            <p:cNvSpPr>
              <a:spLocks noChangeArrowheads="1"/>
            </p:cNvSpPr>
            <p:nvPr/>
          </p:nvSpPr>
          <p:spPr bwMode="auto">
            <a:xfrm>
              <a:off x="3560" y="1436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01" name="Oval 170"/>
            <p:cNvSpPr>
              <a:spLocks noChangeArrowheads="1"/>
            </p:cNvSpPr>
            <p:nvPr/>
          </p:nvSpPr>
          <p:spPr bwMode="auto">
            <a:xfrm>
              <a:off x="3696" y="1572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02" name="Oval 171"/>
            <p:cNvSpPr>
              <a:spLocks noChangeArrowheads="1"/>
            </p:cNvSpPr>
            <p:nvPr/>
          </p:nvSpPr>
          <p:spPr bwMode="auto">
            <a:xfrm>
              <a:off x="3832" y="1708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03" name="Oval 172"/>
            <p:cNvSpPr>
              <a:spLocks noChangeArrowheads="1"/>
            </p:cNvSpPr>
            <p:nvPr/>
          </p:nvSpPr>
          <p:spPr bwMode="auto">
            <a:xfrm>
              <a:off x="3968" y="1844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04" name="Oval 173"/>
            <p:cNvSpPr>
              <a:spLocks noChangeArrowheads="1"/>
            </p:cNvSpPr>
            <p:nvPr/>
          </p:nvSpPr>
          <p:spPr bwMode="auto">
            <a:xfrm>
              <a:off x="4104" y="1980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05" name="Oval 184"/>
            <p:cNvSpPr>
              <a:spLocks noChangeArrowheads="1"/>
            </p:cNvSpPr>
            <p:nvPr/>
          </p:nvSpPr>
          <p:spPr bwMode="auto">
            <a:xfrm>
              <a:off x="3878" y="1434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06" name="Oval 185"/>
            <p:cNvSpPr>
              <a:spLocks noChangeArrowheads="1"/>
            </p:cNvSpPr>
            <p:nvPr/>
          </p:nvSpPr>
          <p:spPr bwMode="auto">
            <a:xfrm>
              <a:off x="4014" y="1570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07" name="Oval 186"/>
            <p:cNvSpPr>
              <a:spLocks noChangeArrowheads="1"/>
            </p:cNvSpPr>
            <p:nvPr/>
          </p:nvSpPr>
          <p:spPr bwMode="auto">
            <a:xfrm>
              <a:off x="4150" y="1706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08" name="Oval 187"/>
            <p:cNvSpPr>
              <a:spLocks noChangeArrowheads="1"/>
            </p:cNvSpPr>
            <p:nvPr/>
          </p:nvSpPr>
          <p:spPr bwMode="auto">
            <a:xfrm>
              <a:off x="4286" y="1842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09" name="Oval 193"/>
            <p:cNvSpPr>
              <a:spLocks noChangeArrowheads="1"/>
            </p:cNvSpPr>
            <p:nvPr/>
          </p:nvSpPr>
          <p:spPr bwMode="auto">
            <a:xfrm>
              <a:off x="4195" y="1434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0" name="Oval 194"/>
            <p:cNvSpPr>
              <a:spLocks noChangeArrowheads="1"/>
            </p:cNvSpPr>
            <p:nvPr/>
          </p:nvSpPr>
          <p:spPr bwMode="auto">
            <a:xfrm>
              <a:off x="4331" y="1570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1" name="Oval 195"/>
            <p:cNvSpPr>
              <a:spLocks noChangeArrowheads="1"/>
            </p:cNvSpPr>
            <p:nvPr/>
          </p:nvSpPr>
          <p:spPr bwMode="auto">
            <a:xfrm>
              <a:off x="4467" y="1706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2" name="Oval 202"/>
            <p:cNvSpPr>
              <a:spLocks noChangeArrowheads="1"/>
            </p:cNvSpPr>
            <p:nvPr/>
          </p:nvSpPr>
          <p:spPr bwMode="auto">
            <a:xfrm>
              <a:off x="4513" y="1434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3" name="Oval 203"/>
            <p:cNvSpPr>
              <a:spLocks noChangeArrowheads="1"/>
            </p:cNvSpPr>
            <p:nvPr/>
          </p:nvSpPr>
          <p:spPr bwMode="auto">
            <a:xfrm>
              <a:off x="4649" y="1570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4" name="Oval 212"/>
            <p:cNvSpPr>
              <a:spLocks noChangeArrowheads="1"/>
            </p:cNvSpPr>
            <p:nvPr/>
          </p:nvSpPr>
          <p:spPr bwMode="auto">
            <a:xfrm>
              <a:off x="4830" y="1434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109" name="Oval 11"/>
          <p:cNvSpPr>
            <a:spLocks noChangeArrowheads="1"/>
          </p:cNvSpPr>
          <p:nvPr/>
        </p:nvSpPr>
        <p:spPr bwMode="auto">
          <a:xfrm rot="2050604">
            <a:off x="6135688" y="3103563"/>
            <a:ext cx="381000" cy="304800"/>
          </a:xfrm>
          <a:prstGeom prst="ellipse">
            <a:avLst/>
          </a:prstGeom>
          <a:solidFill>
            <a:srgbClr val="6A946E">
              <a:alpha val="79999"/>
            </a:srgbClr>
          </a:solidFill>
          <a:ln w="9525">
            <a:round/>
            <a:headEnd/>
            <a:tailEnd/>
          </a:ln>
          <a:scene3d>
            <a:camera prst="legacyObliqueTopRight">
              <a:rot lat="16499997" lon="0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6A946E"/>
            </a:extrusionClr>
          </a:sp3d>
        </p:spPr>
        <p:txBody>
          <a:bodyPr wrap="none" anchor="ctr">
            <a:flatTx/>
          </a:bodyPr>
          <a:lstStyle/>
          <a:p>
            <a:endParaRPr lang="de-DE"/>
          </a:p>
        </p:txBody>
      </p:sp>
      <p:sp>
        <p:nvSpPr>
          <p:cNvPr id="110" name="Rectangle 5"/>
          <p:cNvSpPr>
            <a:spLocks noChangeArrowheads="1"/>
          </p:cNvSpPr>
          <p:nvPr/>
        </p:nvSpPr>
        <p:spPr bwMode="auto">
          <a:xfrm>
            <a:off x="250825" y="4637088"/>
            <a:ext cx="319088" cy="417512"/>
          </a:xfrm>
          <a:prstGeom prst="rect">
            <a:avLst/>
          </a:prstGeom>
          <a:solidFill>
            <a:srgbClr val="6A946E">
              <a:alpha val="79999"/>
            </a:srgbClr>
          </a:solidFill>
          <a:ln w="9525">
            <a:miter lim="800000"/>
            <a:headEnd/>
            <a:tailEnd/>
          </a:ln>
          <a:scene3d>
            <a:camera prst="legacyObliqueTopRight">
              <a:rot lat="21299997" lon="0" rev="0"/>
            </a:camera>
            <a:lightRig rig="legacyFlat3" dir="b"/>
          </a:scene3d>
          <a:sp3d extrusionH="9244000" prstMaterial="legacyMatte">
            <a:bevelT w="13500" h="13500" prst="angle"/>
            <a:bevelB w="13500" h="13500" prst="angle"/>
            <a:extrusionClr>
              <a:srgbClr val="6A946E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de-DE"/>
          </a:p>
        </p:txBody>
      </p:sp>
      <p:sp>
        <p:nvSpPr>
          <p:cNvPr id="111" name="Rectangle 6"/>
          <p:cNvSpPr>
            <a:spLocks noChangeArrowheads="1"/>
          </p:cNvSpPr>
          <p:nvPr/>
        </p:nvSpPr>
        <p:spPr bwMode="auto">
          <a:xfrm>
            <a:off x="3492500" y="2419350"/>
            <a:ext cx="4933950" cy="417513"/>
          </a:xfrm>
          <a:prstGeom prst="rect">
            <a:avLst/>
          </a:prstGeom>
          <a:solidFill>
            <a:srgbClr val="6A946E">
              <a:alpha val="79999"/>
            </a:srgbClr>
          </a:solidFill>
          <a:ln w="9525">
            <a:miter lim="800000"/>
            <a:headEnd/>
            <a:tailEnd/>
          </a:ln>
          <a:scene3d>
            <a:camera prst="legacyObliqueTopRight">
              <a:rot lat="21299997" lon="0" rev="0"/>
            </a:camera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6A946E"/>
            </a:extrusionClr>
          </a:sp3d>
        </p:spPr>
        <p:txBody>
          <a:bodyPr wrap="none" anchor="ctr">
            <a:flatTx/>
          </a:bodyPr>
          <a:lstStyle/>
          <a:p>
            <a:pPr algn="ctr">
              <a:spcBef>
                <a:spcPct val="50000"/>
              </a:spcBef>
            </a:pPr>
            <a:endParaRPr lang="de-DE" sz="1000" b="1"/>
          </a:p>
        </p:txBody>
      </p:sp>
      <p:sp>
        <p:nvSpPr>
          <p:cNvPr id="114" name="Oval 9"/>
          <p:cNvSpPr>
            <a:spLocks noChangeArrowheads="1"/>
          </p:cNvSpPr>
          <p:nvPr/>
        </p:nvSpPr>
        <p:spPr bwMode="auto">
          <a:xfrm rot="2050604">
            <a:off x="5560843" y="2467425"/>
            <a:ext cx="381000" cy="304800"/>
          </a:xfrm>
          <a:prstGeom prst="ellipse">
            <a:avLst/>
          </a:prstGeom>
          <a:solidFill>
            <a:srgbClr val="6A946E">
              <a:alpha val="79999"/>
            </a:srgbClr>
          </a:solidFill>
          <a:ln w="9525">
            <a:round/>
            <a:headEnd/>
            <a:tailEnd/>
          </a:ln>
          <a:scene3d>
            <a:camera prst="legacyObliqueTopRight">
              <a:rot lat="16499997" lon="0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6A946E"/>
            </a:extrusionClr>
          </a:sp3d>
        </p:spPr>
        <p:txBody>
          <a:bodyPr wrap="none" anchor="ctr">
            <a:flatTx/>
          </a:bodyPr>
          <a:lstStyle/>
          <a:p>
            <a:endParaRPr lang="de-DE"/>
          </a:p>
        </p:txBody>
      </p:sp>
      <p:sp>
        <p:nvSpPr>
          <p:cNvPr id="115" name="Oval 10"/>
          <p:cNvSpPr>
            <a:spLocks noChangeArrowheads="1"/>
          </p:cNvSpPr>
          <p:nvPr/>
        </p:nvSpPr>
        <p:spPr bwMode="auto">
          <a:xfrm rot="2050604">
            <a:off x="3163888" y="3103563"/>
            <a:ext cx="381000" cy="304800"/>
          </a:xfrm>
          <a:prstGeom prst="ellipse">
            <a:avLst/>
          </a:prstGeom>
          <a:solidFill>
            <a:srgbClr val="6A946E">
              <a:alpha val="79999"/>
            </a:srgbClr>
          </a:solidFill>
          <a:ln w="9525">
            <a:round/>
            <a:headEnd/>
            <a:tailEnd/>
          </a:ln>
          <a:scene3d>
            <a:camera prst="legacyObliqueTopRight">
              <a:rot lat="16499997" lon="0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6A946E"/>
            </a:extrusionClr>
          </a:sp3d>
        </p:spPr>
        <p:txBody>
          <a:bodyPr wrap="none" anchor="ctr">
            <a:flatTx/>
          </a:bodyPr>
          <a:lstStyle/>
          <a:p>
            <a:endParaRPr lang="de-DE"/>
          </a:p>
        </p:txBody>
      </p:sp>
      <p:sp>
        <p:nvSpPr>
          <p:cNvPr id="116" name="Oval 12"/>
          <p:cNvSpPr>
            <a:spLocks noChangeArrowheads="1"/>
          </p:cNvSpPr>
          <p:nvPr/>
        </p:nvSpPr>
        <p:spPr bwMode="auto">
          <a:xfrm rot="2050604">
            <a:off x="4611688" y="3103563"/>
            <a:ext cx="381000" cy="304800"/>
          </a:xfrm>
          <a:prstGeom prst="ellipse">
            <a:avLst/>
          </a:prstGeom>
          <a:solidFill>
            <a:srgbClr val="6A946E">
              <a:alpha val="79999"/>
            </a:srgbClr>
          </a:solidFill>
          <a:ln w="9525">
            <a:round/>
            <a:headEnd/>
            <a:tailEnd/>
          </a:ln>
          <a:scene3d>
            <a:camera prst="legacyObliqueTopRight">
              <a:rot lat="16499997" lon="0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6A946E"/>
            </a:extrusionClr>
          </a:sp3d>
        </p:spPr>
        <p:txBody>
          <a:bodyPr wrap="none" anchor="ctr">
            <a:flatTx/>
          </a:bodyPr>
          <a:lstStyle/>
          <a:p>
            <a:endParaRPr lang="de-DE"/>
          </a:p>
        </p:txBody>
      </p:sp>
      <p:sp>
        <p:nvSpPr>
          <p:cNvPr id="117" name="Oval 13"/>
          <p:cNvSpPr>
            <a:spLocks noChangeArrowheads="1"/>
          </p:cNvSpPr>
          <p:nvPr/>
        </p:nvSpPr>
        <p:spPr bwMode="auto">
          <a:xfrm rot="2050604">
            <a:off x="2057400" y="3916363"/>
            <a:ext cx="381000" cy="304800"/>
          </a:xfrm>
          <a:prstGeom prst="ellipse">
            <a:avLst/>
          </a:prstGeom>
          <a:solidFill>
            <a:srgbClr val="6A946E">
              <a:alpha val="79999"/>
            </a:srgbClr>
          </a:solidFill>
          <a:ln w="9525">
            <a:round/>
            <a:headEnd/>
            <a:tailEnd/>
          </a:ln>
          <a:scene3d>
            <a:camera prst="legacyObliqueTopRight">
              <a:rot lat="16499997" lon="0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6A946E"/>
            </a:extrusionClr>
          </a:sp3d>
        </p:spPr>
        <p:txBody>
          <a:bodyPr wrap="none" anchor="ctr">
            <a:flatTx/>
          </a:bodyPr>
          <a:lstStyle/>
          <a:p>
            <a:endParaRPr lang="de-DE"/>
          </a:p>
        </p:txBody>
      </p:sp>
      <p:sp>
        <p:nvSpPr>
          <p:cNvPr id="121" name="Oval 17"/>
          <p:cNvSpPr>
            <a:spLocks noChangeArrowheads="1"/>
          </p:cNvSpPr>
          <p:nvPr/>
        </p:nvSpPr>
        <p:spPr bwMode="auto">
          <a:xfrm rot="2050604">
            <a:off x="7073053" y="2573565"/>
            <a:ext cx="381000" cy="304800"/>
          </a:xfrm>
          <a:prstGeom prst="ellipse">
            <a:avLst/>
          </a:prstGeom>
          <a:solidFill>
            <a:srgbClr val="6A946E">
              <a:alpha val="79999"/>
            </a:srgbClr>
          </a:solidFill>
          <a:ln w="9525">
            <a:round/>
            <a:headEnd/>
            <a:tailEnd/>
          </a:ln>
          <a:scene3d>
            <a:camera prst="legacyObliqueTopRight">
              <a:rot lat="16499997" lon="0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6A946E"/>
            </a:extrusionClr>
          </a:sp3d>
        </p:spPr>
        <p:txBody>
          <a:bodyPr wrap="none" anchor="ctr">
            <a:flatTx/>
          </a:bodyPr>
          <a:lstStyle/>
          <a:p>
            <a:endParaRPr lang="de-DE"/>
          </a:p>
        </p:txBody>
      </p:sp>
      <p:sp>
        <p:nvSpPr>
          <p:cNvPr id="118" name="Oval 14"/>
          <p:cNvSpPr>
            <a:spLocks noChangeArrowheads="1"/>
          </p:cNvSpPr>
          <p:nvPr/>
        </p:nvSpPr>
        <p:spPr bwMode="auto">
          <a:xfrm rot="2050604">
            <a:off x="5029200" y="3916363"/>
            <a:ext cx="381000" cy="304800"/>
          </a:xfrm>
          <a:prstGeom prst="ellipse">
            <a:avLst/>
          </a:prstGeom>
          <a:solidFill>
            <a:srgbClr val="6A946E">
              <a:alpha val="79999"/>
            </a:srgbClr>
          </a:solidFill>
          <a:ln w="9525">
            <a:round/>
            <a:headEnd/>
            <a:tailEnd/>
          </a:ln>
          <a:scene3d>
            <a:camera prst="legacyObliqueTopRight">
              <a:rot lat="16499997" lon="0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6A946E"/>
            </a:extrusionClr>
          </a:sp3d>
        </p:spPr>
        <p:txBody>
          <a:bodyPr wrap="none" anchor="ctr">
            <a:flatTx/>
          </a:bodyPr>
          <a:lstStyle/>
          <a:p>
            <a:endParaRPr lang="de-DE"/>
          </a:p>
        </p:txBody>
      </p:sp>
      <p:sp>
        <p:nvSpPr>
          <p:cNvPr id="119" name="Oval 15"/>
          <p:cNvSpPr>
            <a:spLocks noChangeArrowheads="1"/>
          </p:cNvSpPr>
          <p:nvPr/>
        </p:nvSpPr>
        <p:spPr bwMode="auto">
          <a:xfrm rot="2050604">
            <a:off x="3505200" y="3916363"/>
            <a:ext cx="381000" cy="304800"/>
          </a:xfrm>
          <a:prstGeom prst="ellipse">
            <a:avLst/>
          </a:prstGeom>
          <a:solidFill>
            <a:srgbClr val="6A946E">
              <a:alpha val="79999"/>
            </a:srgbClr>
          </a:solidFill>
          <a:ln w="9525">
            <a:round/>
            <a:headEnd/>
            <a:tailEnd/>
          </a:ln>
          <a:scene3d>
            <a:camera prst="legacyObliqueTopRight">
              <a:rot lat="16499997" lon="0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6A946E"/>
            </a:extrusionClr>
          </a:sp3d>
        </p:spPr>
        <p:txBody>
          <a:bodyPr wrap="none" anchor="ctr">
            <a:flatTx/>
          </a:bodyPr>
          <a:lstStyle/>
          <a:p>
            <a:endParaRPr lang="de-DE"/>
          </a:p>
        </p:txBody>
      </p:sp>
      <p:sp>
        <p:nvSpPr>
          <p:cNvPr id="113" name="Oval 8"/>
          <p:cNvSpPr>
            <a:spLocks noChangeArrowheads="1"/>
          </p:cNvSpPr>
          <p:nvPr/>
        </p:nvSpPr>
        <p:spPr bwMode="auto">
          <a:xfrm rot="2050604">
            <a:off x="3994267" y="2501555"/>
            <a:ext cx="381000" cy="304800"/>
          </a:xfrm>
          <a:prstGeom prst="ellipse">
            <a:avLst/>
          </a:prstGeom>
          <a:solidFill>
            <a:srgbClr val="6A946E">
              <a:alpha val="79999"/>
            </a:srgbClr>
          </a:solidFill>
          <a:ln w="9525">
            <a:round/>
            <a:headEnd/>
            <a:tailEnd/>
          </a:ln>
          <a:scene3d>
            <a:camera prst="legacyObliqueTopRight">
              <a:rot lat="16499997" lon="0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6A946E"/>
            </a:extrusionClr>
          </a:sp3d>
        </p:spPr>
        <p:txBody>
          <a:bodyPr wrap="none" anchor="ctr">
            <a:flatTx/>
          </a:bodyPr>
          <a:lstStyle/>
          <a:p>
            <a:endParaRPr lang="de-DE"/>
          </a:p>
        </p:txBody>
      </p:sp>
      <p:sp>
        <p:nvSpPr>
          <p:cNvPr id="112" name="Rectangle 7"/>
          <p:cNvSpPr>
            <a:spLocks noChangeArrowheads="1"/>
          </p:cNvSpPr>
          <p:nvPr/>
        </p:nvSpPr>
        <p:spPr bwMode="auto">
          <a:xfrm>
            <a:off x="5319713" y="4551363"/>
            <a:ext cx="319087" cy="417512"/>
          </a:xfrm>
          <a:prstGeom prst="rect">
            <a:avLst/>
          </a:prstGeom>
          <a:solidFill>
            <a:srgbClr val="6A946E">
              <a:alpha val="79999"/>
            </a:srgbClr>
          </a:solidFill>
          <a:ln w="9525">
            <a:miter lim="800000"/>
            <a:headEnd/>
            <a:tailEnd/>
          </a:ln>
          <a:scene3d>
            <a:camera prst="legacyObliqueTopRight">
              <a:rot lat="21299997" lon="0" rev="0"/>
            </a:camera>
            <a:lightRig rig="legacyFlat3" dir="b"/>
          </a:scene3d>
          <a:sp3d extrusionH="8863000" prstMaterial="legacyMatte">
            <a:bevelT w="13500" h="13500" prst="angle"/>
            <a:bevelB w="13500" h="13500" prst="angle"/>
            <a:extrusionClr>
              <a:srgbClr val="6A946E"/>
            </a:extrusionClr>
          </a:sp3d>
        </p:spPr>
        <p:txBody>
          <a:bodyPr wrap="none" anchor="ctr">
            <a:flatTx/>
          </a:bodyPr>
          <a:lstStyle/>
          <a:p>
            <a:endParaRPr lang="de-DE"/>
          </a:p>
        </p:txBody>
      </p:sp>
      <p:sp>
        <p:nvSpPr>
          <p:cNvPr id="120" name="Rectangle 16"/>
          <p:cNvSpPr>
            <a:spLocks noChangeArrowheads="1"/>
          </p:cNvSpPr>
          <p:nvPr/>
        </p:nvSpPr>
        <p:spPr bwMode="auto">
          <a:xfrm>
            <a:off x="250825" y="4667250"/>
            <a:ext cx="5235575" cy="417513"/>
          </a:xfrm>
          <a:prstGeom prst="rect">
            <a:avLst/>
          </a:prstGeom>
          <a:solidFill>
            <a:srgbClr val="6A946E">
              <a:alpha val="79999"/>
            </a:srgbClr>
          </a:solidFill>
          <a:ln w="9525">
            <a:miter lim="800000"/>
            <a:headEnd/>
            <a:tailEnd/>
          </a:ln>
          <a:scene3d>
            <a:camera prst="legacyObliqueTopRight">
              <a:rot lat="21299997" lon="0" rev="0"/>
            </a:camera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6A946E"/>
            </a:extrusionClr>
          </a:sp3d>
        </p:spPr>
        <p:txBody>
          <a:bodyPr wrap="none" anchor="ctr">
            <a:flatTx/>
          </a:bodyPr>
          <a:lstStyle/>
          <a:p>
            <a:endParaRPr lang="de-DE"/>
          </a:p>
        </p:txBody>
      </p:sp>
      <p:sp>
        <p:nvSpPr>
          <p:cNvPr id="107" name="TextBox 106"/>
          <p:cNvSpPr txBox="1"/>
          <p:nvPr/>
        </p:nvSpPr>
        <p:spPr>
          <a:xfrm>
            <a:off x="1187530" y="692620"/>
            <a:ext cx="389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Detached Ceramic Grid (backside view) </a:t>
            </a:r>
            <a:endParaRPr lang="de-DE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AutoShape 18"/>
          <p:cNvSpPr>
            <a:spLocks noChangeArrowheads="1"/>
          </p:cNvSpPr>
          <p:nvPr/>
        </p:nvSpPr>
        <p:spPr bwMode="auto">
          <a:xfrm>
            <a:off x="250692" y="2276840"/>
            <a:ext cx="8353868" cy="2375915"/>
          </a:xfrm>
          <a:prstGeom prst="parallelogram">
            <a:avLst>
              <a:gd name="adj" fmla="val 133394"/>
            </a:avLst>
          </a:prstGeom>
          <a:solidFill>
            <a:schemeClr val="accent1">
              <a:alpha val="79999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grpSp>
        <p:nvGrpSpPr>
          <p:cNvPr id="2" name="Group 213"/>
          <p:cNvGrpSpPr>
            <a:grpSpLocks/>
          </p:cNvGrpSpPr>
          <p:nvPr/>
        </p:nvGrpSpPr>
        <p:grpSpPr bwMode="auto">
          <a:xfrm>
            <a:off x="539852" y="2708040"/>
            <a:ext cx="6840538" cy="2089150"/>
            <a:chOff x="657" y="1434"/>
            <a:chExt cx="4309" cy="1316"/>
          </a:xfrm>
        </p:grpSpPr>
        <p:sp>
          <p:nvSpPr>
            <p:cNvPr id="188" name="Oval 152"/>
            <p:cNvSpPr>
              <a:spLocks noChangeArrowheads="1"/>
            </p:cNvSpPr>
            <p:nvPr/>
          </p:nvSpPr>
          <p:spPr bwMode="auto">
            <a:xfrm>
              <a:off x="3061" y="1571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5" name="Oval 72"/>
            <p:cNvSpPr>
              <a:spLocks noChangeArrowheads="1"/>
            </p:cNvSpPr>
            <p:nvPr/>
          </p:nvSpPr>
          <p:spPr bwMode="auto">
            <a:xfrm>
              <a:off x="657" y="2659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6" name="Oval 73"/>
            <p:cNvSpPr>
              <a:spLocks noChangeArrowheads="1"/>
            </p:cNvSpPr>
            <p:nvPr/>
          </p:nvSpPr>
          <p:spPr bwMode="auto">
            <a:xfrm>
              <a:off x="839" y="2523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7" name="Oval 74"/>
            <p:cNvSpPr>
              <a:spLocks noChangeArrowheads="1"/>
            </p:cNvSpPr>
            <p:nvPr/>
          </p:nvSpPr>
          <p:spPr bwMode="auto">
            <a:xfrm>
              <a:off x="1020" y="2387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8" name="Oval 76"/>
            <p:cNvSpPr>
              <a:spLocks noChangeArrowheads="1"/>
            </p:cNvSpPr>
            <p:nvPr/>
          </p:nvSpPr>
          <p:spPr bwMode="auto">
            <a:xfrm>
              <a:off x="1202" y="2252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9" name="Oval 77"/>
            <p:cNvSpPr>
              <a:spLocks noChangeArrowheads="1"/>
            </p:cNvSpPr>
            <p:nvPr/>
          </p:nvSpPr>
          <p:spPr bwMode="auto">
            <a:xfrm>
              <a:off x="1383" y="2116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0" name="Oval 79"/>
            <p:cNvSpPr>
              <a:spLocks noChangeArrowheads="1"/>
            </p:cNvSpPr>
            <p:nvPr/>
          </p:nvSpPr>
          <p:spPr bwMode="auto">
            <a:xfrm>
              <a:off x="1565" y="1978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1" name="Oval 80"/>
            <p:cNvSpPr>
              <a:spLocks noChangeArrowheads="1"/>
            </p:cNvSpPr>
            <p:nvPr/>
          </p:nvSpPr>
          <p:spPr bwMode="auto">
            <a:xfrm>
              <a:off x="1746" y="1842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2" name="Oval 82"/>
            <p:cNvSpPr>
              <a:spLocks noChangeArrowheads="1"/>
            </p:cNvSpPr>
            <p:nvPr/>
          </p:nvSpPr>
          <p:spPr bwMode="auto">
            <a:xfrm>
              <a:off x="1928" y="1706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3" name="Oval 83"/>
            <p:cNvSpPr>
              <a:spLocks noChangeArrowheads="1"/>
            </p:cNvSpPr>
            <p:nvPr/>
          </p:nvSpPr>
          <p:spPr bwMode="auto">
            <a:xfrm>
              <a:off x="2109" y="1570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4" name="Oval 86"/>
            <p:cNvSpPr>
              <a:spLocks noChangeArrowheads="1"/>
            </p:cNvSpPr>
            <p:nvPr/>
          </p:nvSpPr>
          <p:spPr bwMode="auto">
            <a:xfrm>
              <a:off x="2290" y="1434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5" name="Oval 97"/>
            <p:cNvSpPr>
              <a:spLocks noChangeArrowheads="1"/>
            </p:cNvSpPr>
            <p:nvPr/>
          </p:nvSpPr>
          <p:spPr bwMode="auto">
            <a:xfrm>
              <a:off x="975" y="2659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6" name="Oval 98"/>
            <p:cNvSpPr>
              <a:spLocks noChangeArrowheads="1"/>
            </p:cNvSpPr>
            <p:nvPr/>
          </p:nvSpPr>
          <p:spPr bwMode="auto">
            <a:xfrm>
              <a:off x="1156" y="2523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7" name="Oval 99"/>
            <p:cNvSpPr>
              <a:spLocks noChangeArrowheads="1"/>
            </p:cNvSpPr>
            <p:nvPr/>
          </p:nvSpPr>
          <p:spPr bwMode="auto">
            <a:xfrm>
              <a:off x="1292" y="2659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8" name="Oval 100"/>
            <p:cNvSpPr>
              <a:spLocks noChangeArrowheads="1"/>
            </p:cNvSpPr>
            <p:nvPr/>
          </p:nvSpPr>
          <p:spPr bwMode="auto">
            <a:xfrm>
              <a:off x="1338" y="2388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9" name="Oval 101"/>
            <p:cNvSpPr>
              <a:spLocks noChangeArrowheads="1"/>
            </p:cNvSpPr>
            <p:nvPr/>
          </p:nvSpPr>
          <p:spPr bwMode="auto">
            <a:xfrm>
              <a:off x="1474" y="2524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40" name="Oval 102"/>
            <p:cNvSpPr>
              <a:spLocks noChangeArrowheads="1"/>
            </p:cNvSpPr>
            <p:nvPr/>
          </p:nvSpPr>
          <p:spPr bwMode="auto">
            <a:xfrm>
              <a:off x="1610" y="2660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41" name="Oval 103"/>
            <p:cNvSpPr>
              <a:spLocks noChangeArrowheads="1"/>
            </p:cNvSpPr>
            <p:nvPr/>
          </p:nvSpPr>
          <p:spPr bwMode="auto">
            <a:xfrm>
              <a:off x="1519" y="2252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42" name="Oval 104"/>
            <p:cNvSpPr>
              <a:spLocks noChangeArrowheads="1"/>
            </p:cNvSpPr>
            <p:nvPr/>
          </p:nvSpPr>
          <p:spPr bwMode="auto">
            <a:xfrm>
              <a:off x="1655" y="2388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43" name="Oval 105"/>
            <p:cNvSpPr>
              <a:spLocks noChangeArrowheads="1"/>
            </p:cNvSpPr>
            <p:nvPr/>
          </p:nvSpPr>
          <p:spPr bwMode="auto">
            <a:xfrm>
              <a:off x="1791" y="2524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44" name="Oval 106"/>
            <p:cNvSpPr>
              <a:spLocks noChangeArrowheads="1"/>
            </p:cNvSpPr>
            <p:nvPr/>
          </p:nvSpPr>
          <p:spPr bwMode="auto">
            <a:xfrm>
              <a:off x="1927" y="2660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45" name="Oval 107"/>
            <p:cNvSpPr>
              <a:spLocks noChangeArrowheads="1"/>
            </p:cNvSpPr>
            <p:nvPr/>
          </p:nvSpPr>
          <p:spPr bwMode="auto">
            <a:xfrm>
              <a:off x="1701" y="2114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46" name="Oval 108"/>
            <p:cNvSpPr>
              <a:spLocks noChangeArrowheads="1"/>
            </p:cNvSpPr>
            <p:nvPr/>
          </p:nvSpPr>
          <p:spPr bwMode="auto">
            <a:xfrm>
              <a:off x="1837" y="2250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47" name="Oval 109"/>
            <p:cNvSpPr>
              <a:spLocks noChangeArrowheads="1"/>
            </p:cNvSpPr>
            <p:nvPr/>
          </p:nvSpPr>
          <p:spPr bwMode="auto">
            <a:xfrm>
              <a:off x="1973" y="2386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48" name="Oval 110"/>
            <p:cNvSpPr>
              <a:spLocks noChangeArrowheads="1"/>
            </p:cNvSpPr>
            <p:nvPr/>
          </p:nvSpPr>
          <p:spPr bwMode="auto">
            <a:xfrm>
              <a:off x="2109" y="2522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49" name="Oval 111"/>
            <p:cNvSpPr>
              <a:spLocks noChangeArrowheads="1"/>
            </p:cNvSpPr>
            <p:nvPr/>
          </p:nvSpPr>
          <p:spPr bwMode="auto">
            <a:xfrm>
              <a:off x="2245" y="2658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0" name="Oval 112"/>
            <p:cNvSpPr>
              <a:spLocks noChangeArrowheads="1"/>
            </p:cNvSpPr>
            <p:nvPr/>
          </p:nvSpPr>
          <p:spPr bwMode="auto">
            <a:xfrm>
              <a:off x="1882" y="1978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1" name="Oval 113"/>
            <p:cNvSpPr>
              <a:spLocks noChangeArrowheads="1"/>
            </p:cNvSpPr>
            <p:nvPr/>
          </p:nvSpPr>
          <p:spPr bwMode="auto">
            <a:xfrm>
              <a:off x="2018" y="2114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2" name="Oval 114"/>
            <p:cNvSpPr>
              <a:spLocks noChangeArrowheads="1"/>
            </p:cNvSpPr>
            <p:nvPr/>
          </p:nvSpPr>
          <p:spPr bwMode="auto">
            <a:xfrm>
              <a:off x="2154" y="2250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3" name="Oval 115"/>
            <p:cNvSpPr>
              <a:spLocks noChangeArrowheads="1"/>
            </p:cNvSpPr>
            <p:nvPr/>
          </p:nvSpPr>
          <p:spPr bwMode="auto">
            <a:xfrm>
              <a:off x="2290" y="2386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4" name="Oval 116"/>
            <p:cNvSpPr>
              <a:spLocks noChangeArrowheads="1"/>
            </p:cNvSpPr>
            <p:nvPr/>
          </p:nvSpPr>
          <p:spPr bwMode="auto">
            <a:xfrm>
              <a:off x="2426" y="2522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5" name="Oval 117"/>
            <p:cNvSpPr>
              <a:spLocks noChangeArrowheads="1"/>
            </p:cNvSpPr>
            <p:nvPr/>
          </p:nvSpPr>
          <p:spPr bwMode="auto">
            <a:xfrm>
              <a:off x="2562" y="2658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6" name="Oval 118"/>
            <p:cNvSpPr>
              <a:spLocks noChangeArrowheads="1"/>
            </p:cNvSpPr>
            <p:nvPr/>
          </p:nvSpPr>
          <p:spPr bwMode="auto">
            <a:xfrm>
              <a:off x="2064" y="1842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7" name="Oval 119"/>
            <p:cNvSpPr>
              <a:spLocks noChangeArrowheads="1"/>
            </p:cNvSpPr>
            <p:nvPr/>
          </p:nvSpPr>
          <p:spPr bwMode="auto">
            <a:xfrm>
              <a:off x="2200" y="1978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8" name="Oval 120"/>
            <p:cNvSpPr>
              <a:spLocks noChangeArrowheads="1"/>
            </p:cNvSpPr>
            <p:nvPr/>
          </p:nvSpPr>
          <p:spPr bwMode="auto">
            <a:xfrm>
              <a:off x="2336" y="2114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9" name="Oval 121"/>
            <p:cNvSpPr>
              <a:spLocks noChangeArrowheads="1"/>
            </p:cNvSpPr>
            <p:nvPr/>
          </p:nvSpPr>
          <p:spPr bwMode="auto">
            <a:xfrm>
              <a:off x="2472" y="2250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60" name="Oval 122"/>
            <p:cNvSpPr>
              <a:spLocks noChangeArrowheads="1"/>
            </p:cNvSpPr>
            <p:nvPr/>
          </p:nvSpPr>
          <p:spPr bwMode="auto">
            <a:xfrm>
              <a:off x="2608" y="2386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61" name="Oval 123"/>
            <p:cNvSpPr>
              <a:spLocks noChangeArrowheads="1"/>
            </p:cNvSpPr>
            <p:nvPr/>
          </p:nvSpPr>
          <p:spPr bwMode="auto">
            <a:xfrm>
              <a:off x="2744" y="2522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62" name="Oval 124"/>
            <p:cNvSpPr>
              <a:spLocks noChangeArrowheads="1"/>
            </p:cNvSpPr>
            <p:nvPr/>
          </p:nvSpPr>
          <p:spPr bwMode="auto">
            <a:xfrm>
              <a:off x="2880" y="2658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63" name="Oval 125"/>
            <p:cNvSpPr>
              <a:spLocks noChangeArrowheads="1"/>
            </p:cNvSpPr>
            <p:nvPr/>
          </p:nvSpPr>
          <p:spPr bwMode="auto">
            <a:xfrm>
              <a:off x="2245" y="1706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64" name="Oval 126"/>
            <p:cNvSpPr>
              <a:spLocks noChangeArrowheads="1"/>
            </p:cNvSpPr>
            <p:nvPr/>
          </p:nvSpPr>
          <p:spPr bwMode="auto">
            <a:xfrm>
              <a:off x="2381" y="1842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65" name="Oval 127"/>
            <p:cNvSpPr>
              <a:spLocks noChangeArrowheads="1"/>
            </p:cNvSpPr>
            <p:nvPr/>
          </p:nvSpPr>
          <p:spPr bwMode="auto">
            <a:xfrm>
              <a:off x="2517" y="1978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66" name="Oval 128"/>
            <p:cNvSpPr>
              <a:spLocks noChangeArrowheads="1"/>
            </p:cNvSpPr>
            <p:nvPr/>
          </p:nvSpPr>
          <p:spPr bwMode="auto">
            <a:xfrm>
              <a:off x="2653" y="2114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67" name="Oval 129"/>
            <p:cNvSpPr>
              <a:spLocks noChangeArrowheads="1"/>
            </p:cNvSpPr>
            <p:nvPr/>
          </p:nvSpPr>
          <p:spPr bwMode="auto">
            <a:xfrm>
              <a:off x="2789" y="2250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68" name="Oval 130"/>
            <p:cNvSpPr>
              <a:spLocks noChangeArrowheads="1"/>
            </p:cNvSpPr>
            <p:nvPr/>
          </p:nvSpPr>
          <p:spPr bwMode="auto">
            <a:xfrm>
              <a:off x="2925" y="2386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69" name="Oval 131"/>
            <p:cNvSpPr>
              <a:spLocks noChangeArrowheads="1"/>
            </p:cNvSpPr>
            <p:nvPr/>
          </p:nvSpPr>
          <p:spPr bwMode="auto">
            <a:xfrm>
              <a:off x="3061" y="2522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0" name="Oval 132"/>
            <p:cNvSpPr>
              <a:spLocks noChangeArrowheads="1"/>
            </p:cNvSpPr>
            <p:nvPr/>
          </p:nvSpPr>
          <p:spPr bwMode="auto">
            <a:xfrm>
              <a:off x="3197" y="2658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1" name="Oval 133"/>
            <p:cNvSpPr>
              <a:spLocks noChangeArrowheads="1"/>
            </p:cNvSpPr>
            <p:nvPr/>
          </p:nvSpPr>
          <p:spPr bwMode="auto">
            <a:xfrm>
              <a:off x="2426" y="1570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2" name="Oval 134"/>
            <p:cNvSpPr>
              <a:spLocks noChangeArrowheads="1"/>
            </p:cNvSpPr>
            <p:nvPr/>
          </p:nvSpPr>
          <p:spPr bwMode="auto">
            <a:xfrm>
              <a:off x="2562" y="1706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3" name="Oval 135"/>
            <p:cNvSpPr>
              <a:spLocks noChangeArrowheads="1"/>
            </p:cNvSpPr>
            <p:nvPr/>
          </p:nvSpPr>
          <p:spPr bwMode="auto">
            <a:xfrm>
              <a:off x="2698" y="1842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4" name="Oval 136"/>
            <p:cNvSpPr>
              <a:spLocks noChangeArrowheads="1"/>
            </p:cNvSpPr>
            <p:nvPr/>
          </p:nvSpPr>
          <p:spPr bwMode="auto">
            <a:xfrm>
              <a:off x="2834" y="1978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5" name="Oval 137"/>
            <p:cNvSpPr>
              <a:spLocks noChangeArrowheads="1"/>
            </p:cNvSpPr>
            <p:nvPr/>
          </p:nvSpPr>
          <p:spPr bwMode="auto">
            <a:xfrm>
              <a:off x="2970" y="2114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6" name="Oval 138"/>
            <p:cNvSpPr>
              <a:spLocks noChangeArrowheads="1"/>
            </p:cNvSpPr>
            <p:nvPr/>
          </p:nvSpPr>
          <p:spPr bwMode="auto">
            <a:xfrm>
              <a:off x="3106" y="2250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7" name="Oval 139"/>
            <p:cNvSpPr>
              <a:spLocks noChangeArrowheads="1"/>
            </p:cNvSpPr>
            <p:nvPr/>
          </p:nvSpPr>
          <p:spPr bwMode="auto">
            <a:xfrm>
              <a:off x="3242" y="2386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8" name="Oval 140"/>
            <p:cNvSpPr>
              <a:spLocks noChangeArrowheads="1"/>
            </p:cNvSpPr>
            <p:nvPr/>
          </p:nvSpPr>
          <p:spPr bwMode="auto">
            <a:xfrm>
              <a:off x="3378" y="2522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9" name="Oval 142"/>
            <p:cNvSpPr>
              <a:spLocks noChangeArrowheads="1"/>
            </p:cNvSpPr>
            <p:nvPr/>
          </p:nvSpPr>
          <p:spPr bwMode="auto">
            <a:xfrm>
              <a:off x="2608" y="1435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0" name="Oval 143"/>
            <p:cNvSpPr>
              <a:spLocks noChangeArrowheads="1"/>
            </p:cNvSpPr>
            <p:nvPr/>
          </p:nvSpPr>
          <p:spPr bwMode="auto">
            <a:xfrm>
              <a:off x="2744" y="1571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1" name="Oval 144"/>
            <p:cNvSpPr>
              <a:spLocks noChangeArrowheads="1"/>
            </p:cNvSpPr>
            <p:nvPr/>
          </p:nvSpPr>
          <p:spPr bwMode="auto">
            <a:xfrm>
              <a:off x="2880" y="1707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2" name="Oval 145"/>
            <p:cNvSpPr>
              <a:spLocks noChangeArrowheads="1"/>
            </p:cNvSpPr>
            <p:nvPr/>
          </p:nvSpPr>
          <p:spPr bwMode="auto">
            <a:xfrm>
              <a:off x="3016" y="1843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3" name="Oval 146"/>
            <p:cNvSpPr>
              <a:spLocks noChangeArrowheads="1"/>
            </p:cNvSpPr>
            <p:nvPr/>
          </p:nvSpPr>
          <p:spPr bwMode="auto">
            <a:xfrm>
              <a:off x="3152" y="1979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4" name="Oval 147"/>
            <p:cNvSpPr>
              <a:spLocks noChangeArrowheads="1"/>
            </p:cNvSpPr>
            <p:nvPr/>
          </p:nvSpPr>
          <p:spPr bwMode="auto">
            <a:xfrm>
              <a:off x="3288" y="2115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5" name="Oval 148"/>
            <p:cNvSpPr>
              <a:spLocks noChangeArrowheads="1"/>
            </p:cNvSpPr>
            <p:nvPr/>
          </p:nvSpPr>
          <p:spPr bwMode="auto">
            <a:xfrm>
              <a:off x="3424" y="2251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6" name="Oval 149"/>
            <p:cNvSpPr>
              <a:spLocks noChangeArrowheads="1"/>
            </p:cNvSpPr>
            <p:nvPr/>
          </p:nvSpPr>
          <p:spPr bwMode="auto">
            <a:xfrm>
              <a:off x="3560" y="2387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7" name="Oval 151"/>
            <p:cNvSpPr>
              <a:spLocks noChangeArrowheads="1"/>
            </p:cNvSpPr>
            <p:nvPr/>
          </p:nvSpPr>
          <p:spPr bwMode="auto">
            <a:xfrm>
              <a:off x="2925" y="1435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9" name="Oval 153"/>
            <p:cNvSpPr>
              <a:spLocks noChangeArrowheads="1"/>
            </p:cNvSpPr>
            <p:nvPr/>
          </p:nvSpPr>
          <p:spPr bwMode="auto">
            <a:xfrm>
              <a:off x="3197" y="1707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0" name="Oval 154"/>
            <p:cNvSpPr>
              <a:spLocks noChangeArrowheads="1"/>
            </p:cNvSpPr>
            <p:nvPr/>
          </p:nvSpPr>
          <p:spPr bwMode="auto">
            <a:xfrm>
              <a:off x="3333" y="1843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1" name="Oval 155"/>
            <p:cNvSpPr>
              <a:spLocks noChangeArrowheads="1"/>
            </p:cNvSpPr>
            <p:nvPr/>
          </p:nvSpPr>
          <p:spPr bwMode="auto">
            <a:xfrm>
              <a:off x="3469" y="1979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2" name="Oval 156"/>
            <p:cNvSpPr>
              <a:spLocks noChangeArrowheads="1"/>
            </p:cNvSpPr>
            <p:nvPr/>
          </p:nvSpPr>
          <p:spPr bwMode="auto">
            <a:xfrm>
              <a:off x="3605" y="2115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3" name="Oval 157"/>
            <p:cNvSpPr>
              <a:spLocks noChangeArrowheads="1"/>
            </p:cNvSpPr>
            <p:nvPr/>
          </p:nvSpPr>
          <p:spPr bwMode="auto">
            <a:xfrm>
              <a:off x="3741" y="2251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4" name="Oval 160"/>
            <p:cNvSpPr>
              <a:spLocks noChangeArrowheads="1"/>
            </p:cNvSpPr>
            <p:nvPr/>
          </p:nvSpPr>
          <p:spPr bwMode="auto">
            <a:xfrm>
              <a:off x="3243" y="1436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5" name="Oval 161"/>
            <p:cNvSpPr>
              <a:spLocks noChangeArrowheads="1"/>
            </p:cNvSpPr>
            <p:nvPr/>
          </p:nvSpPr>
          <p:spPr bwMode="auto">
            <a:xfrm>
              <a:off x="3379" y="1572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6" name="Oval 162"/>
            <p:cNvSpPr>
              <a:spLocks noChangeArrowheads="1"/>
            </p:cNvSpPr>
            <p:nvPr/>
          </p:nvSpPr>
          <p:spPr bwMode="auto">
            <a:xfrm>
              <a:off x="3515" y="1708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7" name="Oval 163"/>
            <p:cNvSpPr>
              <a:spLocks noChangeArrowheads="1"/>
            </p:cNvSpPr>
            <p:nvPr/>
          </p:nvSpPr>
          <p:spPr bwMode="auto">
            <a:xfrm>
              <a:off x="3651" y="1844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8" name="Oval 164"/>
            <p:cNvSpPr>
              <a:spLocks noChangeArrowheads="1"/>
            </p:cNvSpPr>
            <p:nvPr/>
          </p:nvSpPr>
          <p:spPr bwMode="auto">
            <a:xfrm>
              <a:off x="3787" y="1980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9" name="Oval 165"/>
            <p:cNvSpPr>
              <a:spLocks noChangeArrowheads="1"/>
            </p:cNvSpPr>
            <p:nvPr/>
          </p:nvSpPr>
          <p:spPr bwMode="auto">
            <a:xfrm>
              <a:off x="3923" y="2116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00" name="Oval 169"/>
            <p:cNvSpPr>
              <a:spLocks noChangeArrowheads="1"/>
            </p:cNvSpPr>
            <p:nvPr/>
          </p:nvSpPr>
          <p:spPr bwMode="auto">
            <a:xfrm>
              <a:off x="3560" y="1436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01" name="Oval 170"/>
            <p:cNvSpPr>
              <a:spLocks noChangeArrowheads="1"/>
            </p:cNvSpPr>
            <p:nvPr/>
          </p:nvSpPr>
          <p:spPr bwMode="auto">
            <a:xfrm>
              <a:off x="3696" y="1572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02" name="Oval 171"/>
            <p:cNvSpPr>
              <a:spLocks noChangeArrowheads="1"/>
            </p:cNvSpPr>
            <p:nvPr/>
          </p:nvSpPr>
          <p:spPr bwMode="auto">
            <a:xfrm>
              <a:off x="3832" y="1708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03" name="Oval 172"/>
            <p:cNvSpPr>
              <a:spLocks noChangeArrowheads="1"/>
            </p:cNvSpPr>
            <p:nvPr/>
          </p:nvSpPr>
          <p:spPr bwMode="auto">
            <a:xfrm>
              <a:off x="3968" y="1844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04" name="Oval 173"/>
            <p:cNvSpPr>
              <a:spLocks noChangeArrowheads="1"/>
            </p:cNvSpPr>
            <p:nvPr/>
          </p:nvSpPr>
          <p:spPr bwMode="auto">
            <a:xfrm>
              <a:off x="4104" y="1980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05" name="Oval 184"/>
            <p:cNvSpPr>
              <a:spLocks noChangeArrowheads="1"/>
            </p:cNvSpPr>
            <p:nvPr/>
          </p:nvSpPr>
          <p:spPr bwMode="auto">
            <a:xfrm>
              <a:off x="3878" y="1434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06" name="Oval 185"/>
            <p:cNvSpPr>
              <a:spLocks noChangeArrowheads="1"/>
            </p:cNvSpPr>
            <p:nvPr/>
          </p:nvSpPr>
          <p:spPr bwMode="auto">
            <a:xfrm>
              <a:off x="4014" y="1570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07" name="Oval 186"/>
            <p:cNvSpPr>
              <a:spLocks noChangeArrowheads="1"/>
            </p:cNvSpPr>
            <p:nvPr/>
          </p:nvSpPr>
          <p:spPr bwMode="auto">
            <a:xfrm>
              <a:off x="4150" y="1706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08" name="Oval 187"/>
            <p:cNvSpPr>
              <a:spLocks noChangeArrowheads="1"/>
            </p:cNvSpPr>
            <p:nvPr/>
          </p:nvSpPr>
          <p:spPr bwMode="auto">
            <a:xfrm>
              <a:off x="4286" y="1842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09" name="Oval 193"/>
            <p:cNvSpPr>
              <a:spLocks noChangeArrowheads="1"/>
            </p:cNvSpPr>
            <p:nvPr/>
          </p:nvSpPr>
          <p:spPr bwMode="auto">
            <a:xfrm>
              <a:off x="4195" y="1434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0" name="Oval 194"/>
            <p:cNvSpPr>
              <a:spLocks noChangeArrowheads="1"/>
            </p:cNvSpPr>
            <p:nvPr/>
          </p:nvSpPr>
          <p:spPr bwMode="auto">
            <a:xfrm>
              <a:off x="4331" y="1570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1" name="Oval 195"/>
            <p:cNvSpPr>
              <a:spLocks noChangeArrowheads="1"/>
            </p:cNvSpPr>
            <p:nvPr/>
          </p:nvSpPr>
          <p:spPr bwMode="auto">
            <a:xfrm>
              <a:off x="4467" y="1706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2" name="Oval 202"/>
            <p:cNvSpPr>
              <a:spLocks noChangeArrowheads="1"/>
            </p:cNvSpPr>
            <p:nvPr/>
          </p:nvSpPr>
          <p:spPr bwMode="auto">
            <a:xfrm>
              <a:off x="4513" y="1434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3" name="Oval 203"/>
            <p:cNvSpPr>
              <a:spLocks noChangeArrowheads="1"/>
            </p:cNvSpPr>
            <p:nvPr/>
          </p:nvSpPr>
          <p:spPr bwMode="auto">
            <a:xfrm>
              <a:off x="4649" y="1570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4" name="Oval 212"/>
            <p:cNvSpPr>
              <a:spLocks noChangeArrowheads="1"/>
            </p:cNvSpPr>
            <p:nvPr/>
          </p:nvSpPr>
          <p:spPr bwMode="auto">
            <a:xfrm>
              <a:off x="4830" y="1434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110" name="Rectangle 5"/>
          <p:cNvSpPr>
            <a:spLocks noChangeArrowheads="1"/>
          </p:cNvSpPr>
          <p:nvPr/>
        </p:nvSpPr>
        <p:spPr bwMode="auto">
          <a:xfrm>
            <a:off x="220352" y="4667718"/>
            <a:ext cx="319088" cy="417512"/>
          </a:xfrm>
          <a:prstGeom prst="rect">
            <a:avLst/>
          </a:prstGeom>
          <a:solidFill>
            <a:srgbClr val="6A946E">
              <a:alpha val="79999"/>
            </a:srgbClr>
          </a:solidFill>
          <a:ln w="9525">
            <a:miter lim="800000"/>
            <a:headEnd/>
            <a:tailEnd/>
          </a:ln>
          <a:scene3d>
            <a:camera prst="legacyObliqueTopRight">
              <a:rot lat="21299997" lon="0" rev="0"/>
            </a:camera>
            <a:lightRig rig="legacyFlat3" dir="b"/>
          </a:scene3d>
          <a:sp3d extrusionH="9023350" prstMaterial="legacyMatte">
            <a:bevelT w="13500" h="13500" prst="angle"/>
            <a:bevelB w="13500" h="13500" prst="angle"/>
            <a:extrusionClr>
              <a:srgbClr val="6A946E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de-DE"/>
          </a:p>
        </p:txBody>
      </p:sp>
      <p:sp>
        <p:nvSpPr>
          <p:cNvPr id="111" name="Rectangle 6"/>
          <p:cNvSpPr>
            <a:spLocks noChangeArrowheads="1"/>
          </p:cNvSpPr>
          <p:nvPr/>
        </p:nvSpPr>
        <p:spPr bwMode="auto">
          <a:xfrm>
            <a:off x="3382570" y="2507417"/>
            <a:ext cx="4933950" cy="417513"/>
          </a:xfrm>
          <a:prstGeom prst="rect">
            <a:avLst/>
          </a:prstGeom>
          <a:solidFill>
            <a:srgbClr val="6A946E">
              <a:alpha val="79999"/>
            </a:srgbClr>
          </a:solidFill>
          <a:ln w="9525">
            <a:miter lim="800000"/>
            <a:headEnd/>
            <a:tailEnd/>
          </a:ln>
          <a:scene3d>
            <a:camera prst="legacyObliqueTopRight">
              <a:rot lat="21299997" lon="0" rev="0"/>
            </a:camera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6A946E"/>
            </a:extrusionClr>
          </a:sp3d>
        </p:spPr>
        <p:txBody>
          <a:bodyPr wrap="none" anchor="ctr">
            <a:flatTx/>
          </a:bodyPr>
          <a:lstStyle/>
          <a:p>
            <a:pPr algn="ctr">
              <a:spcBef>
                <a:spcPct val="50000"/>
              </a:spcBef>
            </a:pPr>
            <a:endParaRPr lang="de-DE" sz="1000" b="1"/>
          </a:p>
        </p:txBody>
      </p:sp>
      <p:sp>
        <p:nvSpPr>
          <p:cNvPr id="217" name="Rectangle 7"/>
          <p:cNvSpPr>
            <a:spLocks noChangeArrowheads="1"/>
          </p:cNvSpPr>
          <p:nvPr/>
        </p:nvSpPr>
        <p:spPr bwMode="auto">
          <a:xfrm>
            <a:off x="5544123" y="3083498"/>
            <a:ext cx="108027" cy="417512"/>
          </a:xfrm>
          <a:prstGeom prst="rect">
            <a:avLst/>
          </a:prstGeom>
          <a:solidFill>
            <a:srgbClr val="6A946E">
              <a:alpha val="0"/>
            </a:srgbClr>
          </a:solidFill>
          <a:ln w="9525">
            <a:miter lim="800000"/>
            <a:headEnd/>
            <a:tailEnd/>
          </a:ln>
          <a:effectLst>
            <a:outerShdw sx="1000" sy="1000" algn="ctr" rotWithShape="0">
              <a:srgbClr val="000000"/>
            </a:outerShdw>
          </a:effectLst>
          <a:scene3d>
            <a:camera prst="legacyObliqueTopRight">
              <a:rot lat="21299997" lon="0" rev="0"/>
            </a:camera>
            <a:lightRig rig="legacyFlat3" dir="b"/>
          </a:scene3d>
          <a:sp3d extrusionH="2241550" prstMaterial="legacyMatte">
            <a:bevelT w="13500" h="13500" prst="angle"/>
            <a:bevelB w="13500" h="13500" prst="angle"/>
            <a:extrusionClr>
              <a:srgbClr val="6A946E"/>
            </a:extrusionClr>
          </a:sp3d>
        </p:spPr>
        <p:txBody>
          <a:bodyPr wrap="none" anchor="ctr">
            <a:flatTx/>
          </a:bodyPr>
          <a:lstStyle/>
          <a:p>
            <a:endParaRPr lang="de-DE"/>
          </a:p>
        </p:txBody>
      </p:sp>
      <p:sp>
        <p:nvSpPr>
          <p:cNvPr id="218" name="Rectangle 7"/>
          <p:cNvSpPr>
            <a:spLocks noChangeArrowheads="1"/>
          </p:cNvSpPr>
          <p:nvPr/>
        </p:nvSpPr>
        <p:spPr bwMode="auto">
          <a:xfrm>
            <a:off x="3959903" y="3083498"/>
            <a:ext cx="108027" cy="417512"/>
          </a:xfrm>
          <a:prstGeom prst="rect">
            <a:avLst/>
          </a:prstGeom>
          <a:solidFill>
            <a:srgbClr val="6A946E">
              <a:alpha val="0"/>
            </a:srgbClr>
          </a:solidFill>
          <a:ln w="9525">
            <a:miter lim="800000"/>
            <a:headEnd/>
            <a:tailEnd/>
          </a:ln>
          <a:effectLst>
            <a:outerShdw sx="1000" sy="1000" algn="ctr" rotWithShape="0">
              <a:srgbClr val="000000"/>
            </a:outerShdw>
          </a:effectLst>
          <a:scene3d>
            <a:camera prst="legacyObliqueTopRight">
              <a:rot lat="21299997" lon="0" rev="0"/>
            </a:camera>
            <a:lightRig rig="legacyFlat3" dir="b"/>
          </a:scene3d>
          <a:sp3d extrusionH="2241550" prstMaterial="legacyMatte">
            <a:bevelT w="13500" h="13500" prst="angle"/>
            <a:bevelB w="13500" h="13500" prst="angle"/>
            <a:extrusionClr>
              <a:srgbClr val="6A946E"/>
            </a:extrusionClr>
          </a:sp3d>
        </p:spPr>
        <p:txBody>
          <a:bodyPr wrap="none" anchor="ctr">
            <a:flatTx/>
          </a:bodyPr>
          <a:lstStyle/>
          <a:p>
            <a:endParaRPr lang="de-DE"/>
          </a:p>
        </p:txBody>
      </p:sp>
      <p:sp>
        <p:nvSpPr>
          <p:cNvPr id="108" name="Rectangle 16"/>
          <p:cNvSpPr>
            <a:spLocks noChangeArrowheads="1"/>
          </p:cNvSpPr>
          <p:nvPr/>
        </p:nvSpPr>
        <p:spPr bwMode="auto">
          <a:xfrm>
            <a:off x="2555721" y="3140960"/>
            <a:ext cx="4752660" cy="417513"/>
          </a:xfrm>
          <a:prstGeom prst="rect">
            <a:avLst/>
          </a:prstGeom>
          <a:solidFill>
            <a:srgbClr val="6A946E">
              <a:alpha val="79999"/>
            </a:srgbClr>
          </a:solidFill>
          <a:ln w="9525">
            <a:miter lim="800000"/>
            <a:headEnd/>
            <a:tailEnd/>
          </a:ln>
          <a:scene3d>
            <a:camera prst="legacyObliqueTopRight">
              <a:rot lat="21299997" lon="0" rev="0"/>
            </a:camera>
            <a:lightRig rig="legacyFlat3" dir="b"/>
          </a:scene3d>
          <a:sp3d extrusionH="203200" prstMaterial="legacyMatte">
            <a:bevelT w="13500" h="13500" prst="angle"/>
            <a:bevelB w="13500" h="13500" prst="angle"/>
            <a:extrusionClr>
              <a:srgbClr val="6A946E"/>
            </a:extrusionClr>
          </a:sp3d>
        </p:spPr>
        <p:txBody>
          <a:bodyPr wrap="none" anchor="ctr">
            <a:flatTx/>
          </a:bodyPr>
          <a:lstStyle/>
          <a:p>
            <a:endParaRPr lang="de-DE"/>
          </a:p>
        </p:txBody>
      </p:sp>
      <p:sp>
        <p:nvSpPr>
          <p:cNvPr id="215" name="Rectangle 7"/>
          <p:cNvSpPr>
            <a:spLocks noChangeArrowheads="1"/>
          </p:cNvSpPr>
          <p:nvPr/>
        </p:nvSpPr>
        <p:spPr bwMode="auto">
          <a:xfrm>
            <a:off x="4680003" y="3717040"/>
            <a:ext cx="108027" cy="417512"/>
          </a:xfrm>
          <a:prstGeom prst="rect">
            <a:avLst/>
          </a:prstGeom>
          <a:solidFill>
            <a:srgbClr val="6A946E">
              <a:alpha val="0"/>
            </a:srgbClr>
          </a:solidFill>
          <a:ln w="9525">
            <a:miter lim="800000"/>
            <a:headEnd/>
            <a:tailEnd/>
          </a:ln>
          <a:effectLst>
            <a:outerShdw sx="1000" sy="1000" algn="ctr" rotWithShape="0">
              <a:srgbClr val="000000"/>
            </a:outerShdw>
          </a:effectLst>
          <a:scene3d>
            <a:camera prst="legacyObliqueTopRight">
              <a:rot lat="21299997" lon="0" rev="0"/>
            </a:camera>
            <a:lightRig rig="legacyFlat3" dir="b"/>
          </a:scene3d>
          <a:sp3d extrusionH="2241550" prstMaterial="legacyMatte">
            <a:bevelT w="13500" h="13500" prst="angle"/>
            <a:bevelB w="13500" h="13500" prst="angle"/>
            <a:extrusionClr>
              <a:srgbClr val="6A946E"/>
            </a:extrusionClr>
          </a:sp3d>
        </p:spPr>
        <p:txBody>
          <a:bodyPr wrap="none" anchor="ctr">
            <a:flatTx/>
          </a:bodyPr>
          <a:lstStyle/>
          <a:p>
            <a:endParaRPr lang="de-DE"/>
          </a:p>
        </p:txBody>
      </p:sp>
      <p:sp>
        <p:nvSpPr>
          <p:cNvPr id="216" name="Rectangle 7"/>
          <p:cNvSpPr>
            <a:spLocks noChangeArrowheads="1"/>
          </p:cNvSpPr>
          <p:nvPr/>
        </p:nvSpPr>
        <p:spPr bwMode="auto">
          <a:xfrm>
            <a:off x="3131800" y="3717040"/>
            <a:ext cx="108027" cy="417512"/>
          </a:xfrm>
          <a:prstGeom prst="rect">
            <a:avLst/>
          </a:prstGeom>
          <a:solidFill>
            <a:srgbClr val="6A946E">
              <a:alpha val="0"/>
            </a:srgbClr>
          </a:solidFill>
          <a:ln w="9525">
            <a:miter lim="800000"/>
            <a:headEnd/>
            <a:tailEnd/>
          </a:ln>
          <a:effectLst>
            <a:outerShdw sx="1000" sy="1000" algn="ctr" rotWithShape="0">
              <a:srgbClr val="000000"/>
            </a:outerShdw>
          </a:effectLst>
          <a:scene3d>
            <a:camera prst="legacyObliqueTopRight">
              <a:rot lat="21299997" lon="0" rev="0"/>
            </a:camera>
            <a:lightRig rig="legacyFlat3" dir="b"/>
          </a:scene3d>
          <a:sp3d extrusionH="2241550" prstMaterial="legacyMatte">
            <a:bevelT w="13500" h="13500" prst="angle"/>
            <a:bevelB w="13500" h="13500" prst="angle"/>
            <a:extrusionClr>
              <a:srgbClr val="6A946E"/>
            </a:extrusionClr>
          </a:sp3d>
        </p:spPr>
        <p:txBody>
          <a:bodyPr wrap="none" anchor="ctr">
            <a:flatTx/>
          </a:bodyPr>
          <a:lstStyle/>
          <a:p>
            <a:endParaRPr lang="de-DE"/>
          </a:p>
        </p:txBody>
      </p:sp>
      <p:sp>
        <p:nvSpPr>
          <p:cNvPr id="107" name="Rectangle 16"/>
          <p:cNvSpPr>
            <a:spLocks noChangeArrowheads="1"/>
          </p:cNvSpPr>
          <p:nvPr/>
        </p:nvSpPr>
        <p:spPr bwMode="auto">
          <a:xfrm>
            <a:off x="1712755" y="3789050"/>
            <a:ext cx="4731505" cy="417513"/>
          </a:xfrm>
          <a:prstGeom prst="rect">
            <a:avLst/>
          </a:prstGeom>
          <a:solidFill>
            <a:srgbClr val="6A946E">
              <a:alpha val="79999"/>
            </a:srgbClr>
          </a:solidFill>
          <a:ln w="9525">
            <a:miter lim="800000"/>
            <a:headEnd/>
            <a:tailEnd/>
          </a:ln>
          <a:scene3d>
            <a:camera prst="legacyObliqueTopRight">
              <a:rot lat="21299997" lon="0" rev="0"/>
            </a:camera>
            <a:lightRig rig="legacyFlat3" dir="b"/>
          </a:scene3d>
          <a:sp3d extrusionH="203200" prstMaterial="legacyMatte">
            <a:bevelT w="13500" h="13500" prst="angle"/>
            <a:bevelB w="13500" h="13500" prst="angle"/>
            <a:extrusionClr>
              <a:srgbClr val="6A946E"/>
            </a:extrusionClr>
          </a:sp3d>
        </p:spPr>
        <p:txBody>
          <a:bodyPr wrap="none" anchor="ctr">
            <a:flatTx/>
          </a:bodyPr>
          <a:lstStyle/>
          <a:p>
            <a:endParaRPr lang="de-DE"/>
          </a:p>
        </p:txBody>
      </p:sp>
      <p:sp>
        <p:nvSpPr>
          <p:cNvPr id="122" name="Rectangle 7"/>
          <p:cNvSpPr>
            <a:spLocks noChangeArrowheads="1"/>
          </p:cNvSpPr>
          <p:nvPr/>
        </p:nvSpPr>
        <p:spPr bwMode="auto">
          <a:xfrm>
            <a:off x="3491850" y="4595708"/>
            <a:ext cx="108027" cy="417512"/>
          </a:xfrm>
          <a:prstGeom prst="rect">
            <a:avLst/>
          </a:prstGeom>
          <a:solidFill>
            <a:srgbClr val="6A946E">
              <a:alpha val="0"/>
            </a:srgbClr>
          </a:solidFill>
          <a:ln w="9525">
            <a:miter lim="800000"/>
            <a:headEnd/>
            <a:tailEnd/>
          </a:ln>
          <a:effectLst>
            <a:outerShdw sx="1000" sy="1000" algn="ctr" rotWithShape="0">
              <a:srgbClr val="000000"/>
            </a:outerShdw>
          </a:effectLst>
          <a:scene3d>
            <a:camera prst="legacyObliqueTopRight">
              <a:rot lat="21299997" lon="0" rev="0"/>
            </a:camera>
            <a:lightRig rig="legacyFlat3" dir="b"/>
          </a:scene3d>
          <a:sp3d extrusionH="3105150" prstMaterial="legacyMatte">
            <a:bevelT w="13500" h="13500" prst="angle"/>
            <a:bevelB w="13500" h="13500" prst="angle"/>
            <a:extrusionClr>
              <a:srgbClr val="6A946E"/>
            </a:extrusionClr>
          </a:sp3d>
        </p:spPr>
        <p:txBody>
          <a:bodyPr wrap="none" anchor="ctr">
            <a:flatTx/>
          </a:bodyPr>
          <a:lstStyle/>
          <a:p>
            <a:endParaRPr lang="de-DE"/>
          </a:p>
        </p:txBody>
      </p:sp>
      <p:sp>
        <p:nvSpPr>
          <p:cNvPr id="112" name="Rectangle 7"/>
          <p:cNvSpPr>
            <a:spLocks noChangeArrowheads="1"/>
          </p:cNvSpPr>
          <p:nvPr/>
        </p:nvSpPr>
        <p:spPr bwMode="auto">
          <a:xfrm>
            <a:off x="5319713" y="4551363"/>
            <a:ext cx="319087" cy="417512"/>
          </a:xfrm>
          <a:prstGeom prst="rect">
            <a:avLst/>
          </a:prstGeom>
          <a:solidFill>
            <a:srgbClr val="6A946E">
              <a:alpha val="79999"/>
            </a:srgbClr>
          </a:solidFill>
          <a:ln w="9525">
            <a:miter lim="800000"/>
            <a:headEnd/>
            <a:tailEnd/>
          </a:ln>
          <a:scene3d>
            <a:camera prst="legacyObliqueTopRight">
              <a:rot lat="21299997" lon="0" rev="0"/>
            </a:camera>
            <a:lightRig rig="legacyFlat3" dir="b"/>
          </a:scene3d>
          <a:sp3d extrusionH="8597900" prstMaterial="legacyMatte">
            <a:bevelT w="13500" h="13500" prst="angle"/>
            <a:bevelB w="13500" h="13500" prst="angle"/>
            <a:extrusionClr>
              <a:srgbClr val="6A946E"/>
            </a:extrusionClr>
          </a:sp3d>
        </p:spPr>
        <p:txBody>
          <a:bodyPr wrap="none" anchor="ctr">
            <a:flatTx/>
          </a:bodyPr>
          <a:lstStyle/>
          <a:p>
            <a:endParaRPr lang="de-DE"/>
          </a:p>
        </p:txBody>
      </p:sp>
      <p:sp>
        <p:nvSpPr>
          <p:cNvPr id="124" name="Rectangle 7"/>
          <p:cNvSpPr>
            <a:spLocks noChangeArrowheads="1"/>
          </p:cNvSpPr>
          <p:nvPr/>
        </p:nvSpPr>
        <p:spPr bwMode="auto">
          <a:xfrm>
            <a:off x="1979640" y="4595708"/>
            <a:ext cx="108027" cy="417512"/>
          </a:xfrm>
          <a:prstGeom prst="rect">
            <a:avLst/>
          </a:prstGeom>
          <a:solidFill>
            <a:srgbClr val="6A946E">
              <a:alpha val="0"/>
            </a:srgbClr>
          </a:solidFill>
          <a:ln w="9525">
            <a:miter lim="800000"/>
            <a:headEnd/>
            <a:tailEnd/>
          </a:ln>
          <a:effectLst>
            <a:outerShdw sx="1000" sy="1000" algn="ctr" rotWithShape="0">
              <a:srgbClr val="000000"/>
            </a:outerShdw>
          </a:effectLst>
          <a:scene3d>
            <a:camera prst="legacyObliqueTopRight">
              <a:rot lat="21299997" lon="0" rev="0"/>
            </a:camera>
            <a:lightRig rig="legacyFlat3" dir="b"/>
          </a:scene3d>
          <a:sp3d extrusionH="3105150" prstMaterial="legacyMatte">
            <a:bevelT w="13500" h="13500" prst="angle"/>
            <a:bevelB w="13500" h="13500" prst="angle"/>
            <a:extrusionClr>
              <a:srgbClr val="6A946E"/>
            </a:extrusionClr>
          </a:sp3d>
        </p:spPr>
        <p:txBody>
          <a:bodyPr wrap="none" anchor="ctr">
            <a:flatTx/>
          </a:bodyPr>
          <a:lstStyle/>
          <a:p>
            <a:endParaRPr lang="de-DE"/>
          </a:p>
        </p:txBody>
      </p:sp>
      <p:sp>
        <p:nvSpPr>
          <p:cNvPr id="120" name="Rectangle 16"/>
          <p:cNvSpPr>
            <a:spLocks noChangeArrowheads="1"/>
          </p:cNvSpPr>
          <p:nvPr/>
        </p:nvSpPr>
        <p:spPr bwMode="auto">
          <a:xfrm>
            <a:off x="250825" y="4667250"/>
            <a:ext cx="5235575" cy="417513"/>
          </a:xfrm>
          <a:prstGeom prst="rect">
            <a:avLst/>
          </a:prstGeom>
          <a:solidFill>
            <a:srgbClr val="6A946E">
              <a:alpha val="79999"/>
            </a:srgbClr>
          </a:solidFill>
          <a:ln w="9525">
            <a:miter lim="800000"/>
            <a:headEnd/>
            <a:tailEnd/>
          </a:ln>
          <a:scene3d>
            <a:camera prst="legacyObliqueTopRight">
              <a:rot lat="21299997" lon="0" rev="0"/>
            </a:camera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6A946E"/>
            </a:extrusionClr>
          </a:sp3d>
        </p:spPr>
        <p:txBody>
          <a:bodyPr wrap="none" anchor="ctr">
            <a:flatTx/>
          </a:bodyPr>
          <a:lstStyle/>
          <a:p>
            <a:endParaRPr lang="de-D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8" name="Straight Connector 297"/>
          <p:cNvCxnSpPr/>
          <p:nvPr/>
        </p:nvCxnSpPr>
        <p:spPr>
          <a:xfrm flipH="1">
            <a:off x="7956470" y="650438"/>
            <a:ext cx="470267" cy="114192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99"/>
          <p:cNvGrpSpPr/>
          <p:nvPr/>
        </p:nvGrpSpPr>
        <p:grpSpPr>
          <a:xfrm>
            <a:off x="971500" y="692620"/>
            <a:ext cx="6984970" cy="2163475"/>
            <a:chOff x="1115802" y="4437140"/>
            <a:chExt cx="6984970" cy="2163475"/>
          </a:xfrm>
        </p:grpSpPr>
        <p:sp>
          <p:nvSpPr>
            <p:cNvPr id="18" name="Oval 72"/>
            <p:cNvSpPr>
              <a:spLocks noChangeArrowheads="1"/>
            </p:cNvSpPr>
            <p:nvPr/>
          </p:nvSpPr>
          <p:spPr bwMode="auto">
            <a:xfrm>
              <a:off x="1115802" y="6381828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" name="Oval 73"/>
            <p:cNvSpPr>
              <a:spLocks noChangeArrowheads="1"/>
            </p:cNvSpPr>
            <p:nvPr/>
          </p:nvSpPr>
          <p:spPr bwMode="auto">
            <a:xfrm>
              <a:off x="1404727" y="6165928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0" name="Oval 74"/>
            <p:cNvSpPr>
              <a:spLocks noChangeArrowheads="1"/>
            </p:cNvSpPr>
            <p:nvPr/>
          </p:nvSpPr>
          <p:spPr bwMode="auto">
            <a:xfrm>
              <a:off x="1692065" y="5950028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" name="Oval 76"/>
            <p:cNvSpPr>
              <a:spLocks noChangeArrowheads="1"/>
            </p:cNvSpPr>
            <p:nvPr/>
          </p:nvSpPr>
          <p:spPr bwMode="auto">
            <a:xfrm>
              <a:off x="1980990" y="5735715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2" name="Oval 77"/>
            <p:cNvSpPr>
              <a:spLocks noChangeArrowheads="1"/>
            </p:cNvSpPr>
            <p:nvPr/>
          </p:nvSpPr>
          <p:spPr bwMode="auto">
            <a:xfrm>
              <a:off x="2268327" y="5519815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3" name="Oval 79"/>
            <p:cNvSpPr>
              <a:spLocks noChangeArrowheads="1"/>
            </p:cNvSpPr>
            <p:nvPr/>
          </p:nvSpPr>
          <p:spPr bwMode="auto">
            <a:xfrm>
              <a:off x="2557252" y="5300740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4" name="Oval 80"/>
            <p:cNvSpPr>
              <a:spLocks noChangeArrowheads="1"/>
            </p:cNvSpPr>
            <p:nvPr/>
          </p:nvSpPr>
          <p:spPr bwMode="auto">
            <a:xfrm>
              <a:off x="2844590" y="5084840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5" name="Oval 82"/>
            <p:cNvSpPr>
              <a:spLocks noChangeArrowheads="1"/>
            </p:cNvSpPr>
            <p:nvPr/>
          </p:nvSpPr>
          <p:spPr bwMode="auto">
            <a:xfrm>
              <a:off x="3133515" y="4868940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6" name="Oval 83"/>
            <p:cNvSpPr>
              <a:spLocks noChangeArrowheads="1"/>
            </p:cNvSpPr>
            <p:nvPr/>
          </p:nvSpPr>
          <p:spPr bwMode="auto">
            <a:xfrm>
              <a:off x="3420852" y="4653040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7" name="Oval 86"/>
            <p:cNvSpPr>
              <a:spLocks noChangeArrowheads="1"/>
            </p:cNvSpPr>
            <p:nvPr/>
          </p:nvSpPr>
          <p:spPr bwMode="auto">
            <a:xfrm>
              <a:off x="3708190" y="4437140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8" name="Oval 97"/>
            <p:cNvSpPr>
              <a:spLocks noChangeArrowheads="1"/>
            </p:cNvSpPr>
            <p:nvPr/>
          </p:nvSpPr>
          <p:spPr bwMode="auto">
            <a:xfrm>
              <a:off x="1620627" y="6381828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9" name="Oval 98"/>
            <p:cNvSpPr>
              <a:spLocks noChangeArrowheads="1"/>
            </p:cNvSpPr>
            <p:nvPr/>
          </p:nvSpPr>
          <p:spPr bwMode="auto">
            <a:xfrm>
              <a:off x="1907965" y="6165928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0" name="Oval 99"/>
            <p:cNvSpPr>
              <a:spLocks noChangeArrowheads="1"/>
            </p:cNvSpPr>
            <p:nvPr/>
          </p:nvSpPr>
          <p:spPr bwMode="auto">
            <a:xfrm>
              <a:off x="2123865" y="6381828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1" name="Oval 100"/>
            <p:cNvSpPr>
              <a:spLocks noChangeArrowheads="1"/>
            </p:cNvSpPr>
            <p:nvPr/>
          </p:nvSpPr>
          <p:spPr bwMode="auto">
            <a:xfrm>
              <a:off x="2196890" y="5951615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2" name="Oval 101"/>
            <p:cNvSpPr>
              <a:spLocks noChangeArrowheads="1"/>
            </p:cNvSpPr>
            <p:nvPr/>
          </p:nvSpPr>
          <p:spPr bwMode="auto">
            <a:xfrm>
              <a:off x="2412790" y="6167515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3" name="Oval 102"/>
            <p:cNvSpPr>
              <a:spLocks noChangeArrowheads="1"/>
            </p:cNvSpPr>
            <p:nvPr/>
          </p:nvSpPr>
          <p:spPr bwMode="auto">
            <a:xfrm>
              <a:off x="2628690" y="6383415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4" name="Oval 103"/>
            <p:cNvSpPr>
              <a:spLocks noChangeArrowheads="1"/>
            </p:cNvSpPr>
            <p:nvPr/>
          </p:nvSpPr>
          <p:spPr bwMode="auto">
            <a:xfrm>
              <a:off x="2484227" y="5735715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5" name="Oval 104"/>
            <p:cNvSpPr>
              <a:spLocks noChangeArrowheads="1"/>
            </p:cNvSpPr>
            <p:nvPr/>
          </p:nvSpPr>
          <p:spPr bwMode="auto">
            <a:xfrm>
              <a:off x="2700127" y="5951615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6" name="Oval 105"/>
            <p:cNvSpPr>
              <a:spLocks noChangeArrowheads="1"/>
            </p:cNvSpPr>
            <p:nvPr/>
          </p:nvSpPr>
          <p:spPr bwMode="auto">
            <a:xfrm>
              <a:off x="2916027" y="6167515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7" name="Oval 106"/>
            <p:cNvSpPr>
              <a:spLocks noChangeArrowheads="1"/>
            </p:cNvSpPr>
            <p:nvPr/>
          </p:nvSpPr>
          <p:spPr bwMode="auto">
            <a:xfrm>
              <a:off x="3131927" y="6383415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8" name="Oval 107"/>
            <p:cNvSpPr>
              <a:spLocks noChangeArrowheads="1"/>
            </p:cNvSpPr>
            <p:nvPr/>
          </p:nvSpPr>
          <p:spPr bwMode="auto">
            <a:xfrm>
              <a:off x="2773152" y="5516640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9" name="Oval 108"/>
            <p:cNvSpPr>
              <a:spLocks noChangeArrowheads="1"/>
            </p:cNvSpPr>
            <p:nvPr/>
          </p:nvSpPr>
          <p:spPr bwMode="auto">
            <a:xfrm>
              <a:off x="2989052" y="5732540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0" name="Oval 109"/>
            <p:cNvSpPr>
              <a:spLocks noChangeArrowheads="1"/>
            </p:cNvSpPr>
            <p:nvPr/>
          </p:nvSpPr>
          <p:spPr bwMode="auto">
            <a:xfrm>
              <a:off x="3204952" y="5948440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1" name="Oval 110"/>
            <p:cNvSpPr>
              <a:spLocks noChangeArrowheads="1"/>
            </p:cNvSpPr>
            <p:nvPr/>
          </p:nvSpPr>
          <p:spPr bwMode="auto">
            <a:xfrm>
              <a:off x="3420852" y="6164340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2" name="Oval 111"/>
            <p:cNvSpPr>
              <a:spLocks noChangeArrowheads="1"/>
            </p:cNvSpPr>
            <p:nvPr/>
          </p:nvSpPr>
          <p:spPr bwMode="auto">
            <a:xfrm>
              <a:off x="3636752" y="6380240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3" name="Oval 112"/>
            <p:cNvSpPr>
              <a:spLocks noChangeArrowheads="1"/>
            </p:cNvSpPr>
            <p:nvPr/>
          </p:nvSpPr>
          <p:spPr bwMode="auto">
            <a:xfrm>
              <a:off x="3060490" y="5300740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4" name="Oval 113"/>
            <p:cNvSpPr>
              <a:spLocks noChangeArrowheads="1"/>
            </p:cNvSpPr>
            <p:nvPr/>
          </p:nvSpPr>
          <p:spPr bwMode="auto">
            <a:xfrm>
              <a:off x="3276390" y="5516640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5" name="Oval 114"/>
            <p:cNvSpPr>
              <a:spLocks noChangeArrowheads="1"/>
            </p:cNvSpPr>
            <p:nvPr/>
          </p:nvSpPr>
          <p:spPr bwMode="auto">
            <a:xfrm>
              <a:off x="3492290" y="5732540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6" name="Oval 115"/>
            <p:cNvSpPr>
              <a:spLocks noChangeArrowheads="1"/>
            </p:cNvSpPr>
            <p:nvPr/>
          </p:nvSpPr>
          <p:spPr bwMode="auto">
            <a:xfrm>
              <a:off x="3708190" y="5948440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7" name="Oval 116"/>
            <p:cNvSpPr>
              <a:spLocks noChangeArrowheads="1"/>
            </p:cNvSpPr>
            <p:nvPr/>
          </p:nvSpPr>
          <p:spPr bwMode="auto">
            <a:xfrm>
              <a:off x="3924090" y="6164340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8" name="Oval 117"/>
            <p:cNvSpPr>
              <a:spLocks noChangeArrowheads="1"/>
            </p:cNvSpPr>
            <p:nvPr/>
          </p:nvSpPr>
          <p:spPr bwMode="auto">
            <a:xfrm>
              <a:off x="4139990" y="6380240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9" name="Oval 118"/>
            <p:cNvSpPr>
              <a:spLocks noChangeArrowheads="1"/>
            </p:cNvSpPr>
            <p:nvPr/>
          </p:nvSpPr>
          <p:spPr bwMode="auto">
            <a:xfrm>
              <a:off x="3349415" y="5084840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50" name="Oval 119"/>
            <p:cNvSpPr>
              <a:spLocks noChangeArrowheads="1"/>
            </p:cNvSpPr>
            <p:nvPr/>
          </p:nvSpPr>
          <p:spPr bwMode="auto">
            <a:xfrm>
              <a:off x="3565315" y="5300740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51" name="Oval 120"/>
            <p:cNvSpPr>
              <a:spLocks noChangeArrowheads="1"/>
            </p:cNvSpPr>
            <p:nvPr/>
          </p:nvSpPr>
          <p:spPr bwMode="auto">
            <a:xfrm>
              <a:off x="3781215" y="5516640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52" name="Oval 121"/>
            <p:cNvSpPr>
              <a:spLocks noChangeArrowheads="1"/>
            </p:cNvSpPr>
            <p:nvPr/>
          </p:nvSpPr>
          <p:spPr bwMode="auto">
            <a:xfrm>
              <a:off x="3997115" y="5732540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53" name="Oval 122"/>
            <p:cNvSpPr>
              <a:spLocks noChangeArrowheads="1"/>
            </p:cNvSpPr>
            <p:nvPr/>
          </p:nvSpPr>
          <p:spPr bwMode="auto">
            <a:xfrm>
              <a:off x="4213015" y="5948440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54" name="Oval 123"/>
            <p:cNvSpPr>
              <a:spLocks noChangeArrowheads="1"/>
            </p:cNvSpPr>
            <p:nvPr/>
          </p:nvSpPr>
          <p:spPr bwMode="auto">
            <a:xfrm>
              <a:off x="4428915" y="6164340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55" name="Oval 124"/>
            <p:cNvSpPr>
              <a:spLocks noChangeArrowheads="1"/>
            </p:cNvSpPr>
            <p:nvPr/>
          </p:nvSpPr>
          <p:spPr bwMode="auto">
            <a:xfrm>
              <a:off x="4644815" y="6380240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56" name="Oval 125"/>
            <p:cNvSpPr>
              <a:spLocks noChangeArrowheads="1"/>
            </p:cNvSpPr>
            <p:nvPr/>
          </p:nvSpPr>
          <p:spPr bwMode="auto">
            <a:xfrm>
              <a:off x="3636752" y="4868940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57" name="Oval 126"/>
            <p:cNvSpPr>
              <a:spLocks noChangeArrowheads="1"/>
            </p:cNvSpPr>
            <p:nvPr/>
          </p:nvSpPr>
          <p:spPr bwMode="auto">
            <a:xfrm>
              <a:off x="3852652" y="5084840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58" name="Oval 127"/>
            <p:cNvSpPr>
              <a:spLocks noChangeArrowheads="1"/>
            </p:cNvSpPr>
            <p:nvPr/>
          </p:nvSpPr>
          <p:spPr bwMode="auto">
            <a:xfrm>
              <a:off x="4068552" y="5300740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59" name="Oval 128"/>
            <p:cNvSpPr>
              <a:spLocks noChangeArrowheads="1"/>
            </p:cNvSpPr>
            <p:nvPr/>
          </p:nvSpPr>
          <p:spPr bwMode="auto">
            <a:xfrm>
              <a:off x="4284452" y="5516640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60" name="Oval 129"/>
            <p:cNvSpPr>
              <a:spLocks noChangeArrowheads="1"/>
            </p:cNvSpPr>
            <p:nvPr/>
          </p:nvSpPr>
          <p:spPr bwMode="auto">
            <a:xfrm>
              <a:off x="4500352" y="5732540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61" name="Oval 130"/>
            <p:cNvSpPr>
              <a:spLocks noChangeArrowheads="1"/>
            </p:cNvSpPr>
            <p:nvPr/>
          </p:nvSpPr>
          <p:spPr bwMode="auto">
            <a:xfrm>
              <a:off x="4716252" y="5948440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62" name="Oval 131"/>
            <p:cNvSpPr>
              <a:spLocks noChangeArrowheads="1"/>
            </p:cNvSpPr>
            <p:nvPr/>
          </p:nvSpPr>
          <p:spPr bwMode="auto">
            <a:xfrm>
              <a:off x="4932152" y="6164340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63" name="Oval 132"/>
            <p:cNvSpPr>
              <a:spLocks noChangeArrowheads="1"/>
            </p:cNvSpPr>
            <p:nvPr/>
          </p:nvSpPr>
          <p:spPr bwMode="auto">
            <a:xfrm>
              <a:off x="5148052" y="6380240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64" name="Oval 133"/>
            <p:cNvSpPr>
              <a:spLocks noChangeArrowheads="1"/>
            </p:cNvSpPr>
            <p:nvPr/>
          </p:nvSpPr>
          <p:spPr bwMode="auto">
            <a:xfrm>
              <a:off x="3924090" y="4653040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65" name="Oval 134"/>
            <p:cNvSpPr>
              <a:spLocks noChangeArrowheads="1"/>
            </p:cNvSpPr>
            <p:nvPr/>
          </p:nvSpPr>
          <p:spPr bwMode="auto">
            <a:xfrm>
              <a:off x="4139990" y="4868940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66" name="Oval 135"/>
            <p:cNvSpPr>
              <a:spLocks noChangeArrowheads="1"/>
            </p:cNvSpPr>
            <p:nvPr/>
          </p:nvSpPr>
          <p:spPr bwMode="auto">
            <a:xfrm>
              <a:off x="4355890" y="5084840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67" name="Oval 136"/>
            <p:cNvSpPr>
              <a:spLocks noChangeArrowheads="1"/>
            </p:cNvSpPr>
            <p:nvPr/>
          </p:nvSpPr>
          <p:spPr bwMode="auto">
            <a:xfrm>
              <a:off x="4571790" y="5300740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68" name="Oval 137"/>
            <p:cNvSpPr>
              <a:spLocks noChangeArrowheads="1"/>
            </p:cNvSpPr>
            <p:nvPr/>
          </p:nvSpPr>
          <p:spPr bwMode="auto">
            <a:xfrm>
              <a:off x="4787690" y="5516640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69" name="Oval 138"/>
            <p:cNvSpPr>
              <a:spLocks noChangeArrowheads="1"/>
            </p:cNvSpPr>
            <p:nvPr/>
          </p:nvSpPr>
          <p:spPr bwMode="auto">
            <a:xfrm>
              <a:off x="5003590" y="5732540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70" name="Oval 139"/>
            <p:cNvSpPr>
              <a:spLocks noChangeArrowheads="1"/>
            </p:cNvSpPr>
            <p:nvPr/>
          </p:nvSpPr>
          <p:spPr bwMode="auto">
            <a:xfrm>
              <a:off x="5219490" y="5948440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71" name="Oval 140"/>
            <p:cNvSpPr>
              <a:spLocks noChangeArrowheads="1"/>
            </p:cNvSpPr>
            <p:nvPr/>
          </p:nvSpPr>
          <p:spPr bwMode="auto">
            <a:xfrm>
              <a:off x="5435390" y="6164340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72" name="Oval 142"/>
            <p:cNvSpPr>
              <a:spLocks noChangeArrowheads="1"/>
            </p:cNvSpPr>
            <p:nvPr/>
          </p:nvSpPr>
          <p:spPr bwMode="auto">
            <a:xfrm>
              <a:off x="4213015" y="4438728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73" name="Oval 143"/>
            <p:cNvSpPr>
              <a:spLocks noChangeArrowheads="1"/>
            </p:cNvSpPr>
            <p:nvPr/>
          </p:nvSpPr>
          <p:spPr bwMode="auto">
            <a:xfrm>
              <a:off x="4428915" y="4654628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74" name="Oval 144"/>
            <p:cNvSpPr>
              <a:spLocks noChangeArrowheads="1"/>
            </p:cNvSpPr>
            <p:nvPr/>
          </p:nvSpPr>
          <p:spPr bwMode="auto">
            <a:xfrm>
              <a:off x="4644815" y="4870528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75" name="Oval 145"/>
            <p:cNvSpPr>
              <a:spLocks noChangeArrowheads="1"/>
            </p:cNvSpPr>
            <p:nvPr/>
          </p:nvSpPr>
          <p:spPr bwMode="auto">
            <a:xfrm>
              <a:off x="4860715" y="5086428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76" name="Oval 146"/>
            <p:cNvSpPr>
              <a:spLocks noChangeArrowheads="1"/>
            </p:cNvSpPr>
            <p:nvPr/>
          </p:nvSpPr>
          <p:spPr bwMode="auto">
            <a:xfrm>
              <a:off x="5076615" y="5302328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77" name="Oval 147"/>
            <p:cNvSpPr>
              <a:spLocks noChangeArrowheads="1"/>
            </p:cNvSpPr>
            <p:nvPr/>
          </p:nvSpPr>
          <p:spPr bwMode="auto">
            <a:xfrm>
              <a:off x="5292515" y="5518228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78" name="Oval 148"/>
            <p:cNvSpPr>
              <a:spLocks noChangeArrowheads="1"/>
            </p:cNvSpPr>
            <p:nvPr/>
          </p:nvSpPr>
          <p:spPr bwMode="auto">
            <a:xfrm>
              <a:off x="5508415" y="5734128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79" name="Oval 149"/>
            <p:cNvSpPr>
              <a:spLocks noChangeArrowheads="1"/>
            </p:cNvSpPr>
            <p:nvPr/>
          </p:nvSpPr>
          <p:spPr bwMode="auto">
            <a:xfrm>
              <a:off x="5724315" y="5950028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80" name="Oval 151"/>
            <p:cNvSpPr>
              <a:spLocks noChangeArrowheads="1"/>
            </p:cNvSpPr>
            <p:nvPr/>
          </p:nvSpPr>
          <p:spPr bwMode="auto">
            <a:xfrm>
              <a:off x="4716252" y="4438728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81" name="Oval 152"/>
            <p:cNvSpPr>
              <a:spLocks noChangeArrowheads="1"/>
            </p:cNvSpPr>
            <p:nvPr/>
          </p:nvSpPr>
          <p:spPr bwMode="auto">
            <a:xfrm>
              <a:off x="4932152" y="4654628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82" name="Oval 153"/>
            <p:cNvSpPr>
              <a:spLocks noChangeArrowheads="1"/>
            </p:cNvSpPr>
            <p:nvPr/>
          </p:nvSpPr>
          <p:spPr bwMode="auto">
            <a:xfrm>
              <a:off x="5148052" y="4870528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83" name="Oval 154"/>
            <p:cNvSpPr>
              <a:spLocks noChangeArrowheads="1"/>
            </p:cNvSpPr>
            <p:nvPr/>
          </p:nvSpPr>
          <p:spPr bwMode="auto">
            <a:xfrm>
              <a:off x="5363952" y="5086428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84" name="Oval 155"/>
            <p:cNvSpPr>
              <a:spLocks noChangeArrowheads="1"/>
            </p:cNvSpPr>
            <p:nvPr/>
          </p:nvSpPr>
          <p:spPr bwMode="auto">
            <a:xfrm>
              <a:off x="5579852" y="5302328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85" name="Oval 156"/>
            <p:cNvSpPr>
              <a:spLocks noChangeArrowheads="1"/>
            </p:cNvSpPr>
            <p:nvPr/>
          </p:nvSpPr>
          <p:spPr bwMode="auto">
            <a:xfrm>
              <a:off x="5795752" y="5518228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86" name="Oval 157"/>
            <p:cNvSpPr>
              <a:spLocks noChangeArrowheads="1"/>
            </p:cNvSpPr>
            <p:nvPr/>
          </p:nvSpPr>
          <p:spPr bwMode="auto">
            <a:xfrm>
              <a:off x="6011652" y="5734128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87" name="Oval 160"/>
            <p:cNvSpPr>
              <a:spLocks noChangeArrowheads="1"/>
            </p:cNvSpPr>
            <p:nvPr/>
          </p:nvSpPr>
          <p:spPr bwMode="auto">
            <a:xfrm>
              <a:off x="5221077" y="4440315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88" name="Oval 161"/>
            <p:cNvSpPr>
              <a:spLocks noChangeArrowheads="1"/>
            </p:cNvSpPr>
            <p:nvPr/>
          </p:nvSpPr>
          <p:spPr bwMode="auto">
            <a:xfrm>
              <a:off x="5436977" y="4656215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89" name="Oval 162"/>
            <p:cNvSpPr>
              <a:spLocks noChangeArrowheads="1"/>
            </p:cNvSpPr>
            <p:nvPr/>
          </p:nvSpPr>
          <p:spPr bwMode="auto">
            <a:xfrm>
              <a:off x="5652877" y="4872115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90" name="Oval 163"/>
            <p:cNvSpPr>
              <a:spLocks noChangeArrowheads="1"/>
            </p:cNvSpPr>
            <p:nvPr/>
          </p:nvSpPr>
          <p:spPr bwMode="auto">
            <a:xfrm>
              <a:off x="5868777" y="5088015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91" name="Oval 164"/>
            <p:cNvSpPr>
              <a:spLocks noChangeArrowheads="1"/>
            </p:cNvSpPr>
            <p:nvPr/>
          </p:nvSpPr>
          <p:spPr bwMode="auto">
            <a:xfrm>
              <a:off x="6084677" y="5303915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92" name="Oval 165"/>
            <p:cNvSpPr>
              <a:spLocks noChangeArrowheads="1"/>
            </p:cNvSpPr>
            <p:nvPr/>
          </p:nvSpPr>
          <p:spPr bwMode="auto">
            <a:xfrm>
              <a:off x="6300577" y="5519815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93" name="Oval 169"/>
            <p:cNvSpPr>
              <a:spLocks noChangeArrowheads="1"/>
            </p:cNvSpPr>
            <p:nvPr/>
          </p:nvSpPr>
          <p:spPr bwMode="auto">
            <a:xfrm>
              <a:off x="5724315" y="4440315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94" name="Oval 170"/>
            <p:cNvSpPr>
              <a:spLocks noChangeArrowheads="1"/>
            </p:cNvSpPr>
            <p:nvPr/>
          </p:nvSpPr>
          <p:spPr bwMode="auto">
            <a:xfrm>
              <a:off x="5940215" y="4656215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95" name="Oval 171"/>
            <p:cNvSpPr>
              <a:spLocks noChangeArrowheads="1"/>
            </p:cNvSpPr>
            <p:nvPr/>
          </p:nvSpPr>
          <p:spPr bwMode="auto">
            <a:xfrm>
              <a:off x="6156115" y="4872115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96" name="Oval 172"/>
            <p:cNvSpPr>
              <a:spLocks noChangeArrowheads="1"/>
            </p:cNvSpPr>
            <p:nvPr/>
          </p:nvSpPr>
          <p:spPr bwMode="auto">
            <a:xfrm>
              <a:off x="6372015" y="5088015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97" name="Oval 173"/>
            <p:cNvSpPr>
              <a:spLocks noChangeArrowheads="1"/>
            </p:cNvSpPr>
            <p:nvPr/>
          </p:nvSpPr>
          <p:spPr bwMode="auto">
            <a:xfrm>
              <a:off x="6587915" y="5303915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98" name="Oval 184"/>
            <p:cNvSpPr>
              <a:spLocks noChangeArrowheads="1"/>
            </p:cNvSpPr>
            <p:nvPr/>
          </p:nvSpPr>
          <p:spPr bwMode="auto">
            <a:xfrm>
              <a:off x="6229140" y="4437140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99" name="Oval 185"/>
            <p:cNvSpPr>
              <a:spLocks noChangeArrowheads="1"/>
            </p:cNvSpPr>
            <p:nvPr/>
          </p:nvSpPr>
          <p:spPr bwMode="auto">
            <a:xfrm>
              <a:off x="6445040" y="4653040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00" name="Oval 186"/>
            <p:cNvSpPr>
              <a:spLocks noChangeArrowheads="1"/>
            </p:cNvSpPr>
            <p:nvPr/>
          </p:nvSpPr>
          <p:spPr bwMode="auto">
            <a:xfrm>
              <a:off x="6660940" y="4868940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01" name="Oval 187"/>
            <p:cNvSpPr>
              <a:spLocks noChangeArrowheads="1"/>
            </p:cNvSpPr>
            <p:nvPr/>
          </p:nvSpPr>
          <p:spPr bwMode="auto">
            <a:xfrm>
              <a:off x="6876840" y="5084840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02" name="Oval 193"/>
            <p:cNvSpPr>
              <a:spLocks noChangeArrowheads="1"/>
            </p:cNvSpPr>
            <p:nvPr/>
          </p:nvSpPr>
          <p:spPr bwMode="auto">
            <a:xfrm>
              <a:off x="6732377" y="4437140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03" name="Oval 194"/>
            <p:cNvSpPr>
              <a:spLocks noChangeArrowheads="1"/>
            </p:cNvSpPr>
            <p:nvPr/>
          </p:nvSpPr>
          <p:spPr bwMode="auto">
            <a:xfrm>
              <a:off x="6948277" y="4653040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04" name="Oval 195"/>
            <p:cNvSpPr>
              <a:spLocks noChangeArrowheads="1"/>
            </p:cNvSpPr>
            <p:nvPr/>
          </p:nvSpPr>
          <p:spPr bwMode="auto">
            <a:xfrm>
              <a:off x="7164177" y="4868940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05" name="Oval 202"/>
            <p:cNvSpPr>
              <a:spLocks noChangeArrowheads="1"/>
            </p:cNvSpPr>
            <p:nvPr/>
          </p:nvSpPr>
          <p:spPr bwMode="auto">
            <a:xfrm>
              <a:off x="7237202" y="4437140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06" name="Oval 203"/>
            <p:cNvSpPr>
              <a:spLocks noChangeArrowheads="1"/>
            </p:cNvSpPr>
            <p:nvPr/>
          </p:nvSpPr>
          <p:spPr bwMode="auto">
            <a:xfrm>
              <a:off x="7453102" y="4653040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07" name="Oval 212"/>
            <p:cNvSpPr>
              <a:spLocks noChangeArrowheads="1"/>
            </p:cNvSpPr>
            <p:nvPr/>
          </p:nvSpPr>
          <p:spPr bwMode="auto">
            <a:xfrm>
              <a:off x="7740440" y="4437140"/>
              <a:ext cx="360332" cy="21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16" name="AutoShape 18"/>
          <p:cNvSpPr>
            <a:spLocks noChangeArrowheads="1"/>
          </p:cNvSpPr>
          <p:nvPr/>
        </p:nvSpPr>
        <p:spPr bwMode="auto">
          <a:xfrm>
            <a:off x="251400" y="548600"/>
            <a:ext cx="8497888" cy="2447925"/>
          </a:xfrm>
          <a:prstGeom prst="parallelogram">
            <a:avLst>
              <a:gd name="adj" fmla="val 133394"/>
            </a:avLst>
          </a:prstGeom>
          <a:solidFill>
            <a:srgbClr val="F4FC8C">
              <a:alpha val="80000"/>
            </a:srgbClr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grpSp>
        <p:nvGrpSpPr>
          <p:cNvPr id="3" name="Group 213"/>
          <p:cNvGrpSpPr>
            <a:grpSpLocks/>
          </p:cNvGrpSpPr>
          <p:nvPr/>
        </p:nvGrpSpPr>
        <p:grpSpPr bwMode="auto">
          <a:xfrm>
            <a:off x="1044000" y="720000"/>
            <a:ext cx="6840538" cy="2088000"/>
            <a:chOff x="657" y="1434"/>
            <a:chExt cx="4309" cy="1316"/>
          </a:xfrm>
        </p:grpSpPr>
        <p:sp>
          <p:nvSpPr>
            <p:cNvPr id="110" name="Oval 72"/>
            <p:cNvSpPr>
              <a:spLocks noChangeArrowheads="1"/>
            </p:cNvSpPr>
            <p:nvPr/>
          </p:nvSpPr>
          <p:spPr bwMode="auto">
            <a:xfrm>
              <a:off x="657" y="2659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11" name="Oval 73"/>
            <p:cNvSpPr>
              <a:spLocks noChangeArrowheads="1"/>
            </p:cNvSpPr>
            <p:nvPr/>
          </p:nvSpPr>
          <p:spPr bwMode="auto">
            <a:xfrm>
              <a:off x="839" y="2523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12" name="Oval 74"/>
            <p:cNvSpPr>
              <a:spLocks noChangeArrowheads="1"/>
            </p:cNvSpPr>
            <p:nvPr/>
          </p:nvSpPr>
          <p:spPr bwMode="auto">
            <a:xfrm>
              <a:off x="1020" y="2387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13" name="Oval 76"/>
            <p:cNvSpPr>
              <a:spLocks noChangeArrowheads="1"/>
            </p:cNvSpPr>
            <p:nvPr/>
          </p:nvSpPr>
          <p:spPr bwMode="auto">
            <a:xfrm>
              <a:off x="1202" y="2252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14" name="Oval 77"/>
            <p:cNvSpPr>
              <a:spLocks noChangeArrowheads="1"/>
            </p:cNvSpPr>
            <p:nvPr/>
          </p:nvSpPr>
          <p:spPr bwMode="auto">
            <a:xfrm>
              <a:off x="1383" y="2116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15" name="Oval 79"/>
            <p:cNvSpPr>
              <a:spLocks noChangeArrowheads="1"/>
            </p:cNvSpPr>
            <p:nvPr/>
          </p:nvSpPr>
          <p:spPr bwMode="auto">
            <a:xfrm>
              <a:off x="1565" y="1978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16" name="Oval 80"/>
            <p:cNvSpPr>
              <a:spLocks noChangeArrowheads="1"/>
            </p:cNvSpPr>
            <p:nvPr/>
          </p:nvSpPr>
          <p:spPr bwMode="auto">
            <a:xfrm>
              <a:off x="1746" y="1842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17" name="Oval 82"/>
            <p:cNvSpPr>
              <a:spLocks noChangeArrowheads="1"/>
            </p:cNvSpPr>
            <p:nvPr/>
          </p:nvSpPr>
          <p:spPr bwMode="auto">
            <a:xfrm>
              <a:off x="1928" y="1706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18" name="Oval 83"/>
            <p:cNvSpPr>
              <a:spLocks noChangeArrowheads="1"/>
            </p:cNvSpPr>
            <p:nvPr/>
          </p:nvSpPr>
          <p:spPr bwMode="auto">
            <a:xfrm>
              <a:off x="2109" y="1570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19" name="Oval 86"/>
            <p:cNvSpPr>
              <a:spLocks noChangeArrowheads="1"/>
            </p:cNvSpPr>
            <p:nvPr/>
          </p:nvSpPr>
          <p:spPr bwMode="auto">
            <a:xfrm>
              <a:off x="2290" y="1434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0" name="Oval 97"/>
            <p:cNvSpPr>
              <a:spLocks noChangeArrowheads="1"/>
            </p:cNvSpPr>
            <p:nvPr/>
          </p:nvSpPr>
          <p:spPr bwMode="auto">
            <a:xfrm>
              <a:off x="975" y="2659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1" name="Oval 98"/>
            <p:cNvSpPr>
              <a:spLocks noChangeArrowheads="1"/>
            </p:cNvSpPr>
            <p:nvPr/>
          </p:nvSpPr>
          <p:spPr bwMode="auto">
            <a:xfrm>
              <a:off x="1156" y="2523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2" name="Oval 99"/>
            <p:cNvSpPr>
              <a:spLocks noChangeArrowheads="1"/>
            </p:cNvSpPr>
            <p:nvPr/>
          </p:nvSpPr>
          <p:spPr bwMode="auto">
            <a:xfrm>
              <a:off x="1292" y="2659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3" name="Oval 100"/>
            <p:cNvSpPr>
              <a:spLocks noChangeArrowheads="1"/>
            </p:cNvSpPr>
            <p:nvPr/>
          </p:nvSpPr>
          <p:spPr bwMode="auto">
            <a:xfrm>
              <a:off x="1338" y="2388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4" name="Oval 101"/>
            <p:cNvSpPr>
              <a:spLocks noChangeArrowheads="1"/>
            </p:cNvSpPr>
            <p:nvPr/>
          </p:nvSpPr>
          <p:spPr bwMode="auto">
            <a:xfrm>
              <a:off x="1474" y="2524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5" name="Oval 102"/>
            <p:cNvSpPr>
              <a:spLocks noChangeArrowheads="1"/>
            </p:cNvSpPr>
            <p:nvPr/>
          </p:nvSpPr>
          <p:spPr bwMode="auto">
            <a:xfrm>
              <a:off x="1610" y="2660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6" name="Oval 103"/>
            <p:cNvSpPr>
              <a:spLocks noChangeArrowheads="1"/>
            </p:cNvSpPr>
            <p:nvPr/>
          </p:nvSpPr>
          <p:spPr bwMode="auto">
            <a:xfrm>
              <a:off x="1519" y="2252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7" name="Oval 104"/>
            <p:cNvSpPr>
              <a:spLocks noChangeArrowheads="1"/>
            </p:cNvSpPr>
            <p:nvPr/>
          </p:nvSpPr>
          <p:spPr bwMode="auto">
            <a:xfrm>
              <a:off x="1655" y="2388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8" name="Oval 105"/>
            <p:cNvSpPr>
              <a:spLocks noChangeArrowheads="1"/>
            </p:cNvSpPr>
            <p:nvPr/>
          </p:nvSpPr>
          <p:spPr bwMode="auto">
            <a:xfrm>
              <a:off x="1791" y="2524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9" name="Oval 106"/>
            <p:cNvSpPr>
              <a:spLocks noChangeArrowheads="1"/>
            </p:cNvSpPr>
            <p:nvPr/>
          </p:nvSpPr>
          <p:spPr bwMode="auto">
            <a:xfrm>
              <a:off x="1927" y="2660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0" name="Oval 107"/>
            <p:cNvSpPr>
              <a:spLocks noChangeArrowheads="1"/>
            </p:cNvSpPr>
            <p:nvPr/>
          </p:nvSpPr>
          <p:spPr bwMode="auto">
            <a:xfrm>
              <a:off x="1701" y="2114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1" name="Oval 108"/>
            <p:cNvSpPr>
              <a:spLocks noChangeArrowheads="1"/>
            </p:cNvSpPr>
            <p:nvPr/>
          </p:nvSpPr>
          <p:spPr bwMode="auto">
            <a:xfrm>
              <a:off x="1837" y="2250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2" name="Oval 109"/>
            <p:cNvSpPr>
              <a:spLocks noChangeArrowheads="1"/>
            </p:cNvSpPr>
            <p:nvPr/>
          </p:nvSpPr>
          <p:spPr bwMode="auto">
            <a:xfrm>
              <a:off x="1973" y="2386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3" name="Oval 110"/>
            <p:cNvSpPr>
              <a:spLocks noChangeArrowheads="1"/>
            </p:cNvSpPr>
            <p:nvPr/>
          </p:nvSpPr>
          <p:spPr bwMode="auto">
            <a:xfrm>
              <a:off x="2109" y="2522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4" name="Oval 111"/>
            <p:cNvSpPr>
              <a:spLocks noChangeArrowheads="1"/>
            </p:cNvSpPr>
            <p:nvPr/>
          </p:nvSpPr>
          <p:spPr bwMode="auto">
            <a:xfrm>
              <a:off x="2245" y="2658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5" name="Oval 112"/>
            <p:cNvSpPr>
              <a:spLocks noChangeArrowheads="1"/>
            </p:cNvSpPr>
            <p:nvPr/>
          </p:nvSpPr>
          <p:spPr bwMode="auto">
            <a:xfrm>
              <a:off x="1882" y="1978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6" name="Oval 113"/>
            <p:cNvSpPr>
              <a:spLocks noChangeArrowheads="1"/>
            </p:cNvSpPr>
            <p:nvPr/>
          </p:nvSpPr>
          <p:spPr bwMode="auto">
            <a:xfrm>
              <a:off x="2018" y="2114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7" name="Oval 114"/>
            <p:cNvSpPr>
              <a:spLocks noChangeArrowheads="1"/>
            </p:cNvSpPr>
            <p:nvPr/>
          </p:nvSpPr>
          <p:spPr bwMode="auto">
            <a:xfrm>
              <a:off x="2154" y="2250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8" name="Oval 115"/>
            <p:cNvSpPr>
              <a:spLocks noChangeArrowheads="1"/>
            </p:cNvSpPr>
            <p:nvPr/>
          </p:nvSpPr>
          <p:spPr bwMode="auto">
            <a:xfrm>
              <a:off x="2290" y="2386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9" name="Oval 116"/>
            <p:cNvSpPr>
              <a:spLocks noChangeArrowheads="1"/>
            </p:cNvSpPr>
            <p:nvPr/>
          </p:nvSpPr>
          <p:spPr bwMode="auto">
            <a:xfrm>
              <a:off x="2426" y="2522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40" name="Oval 117"/>
            <p:cNvSpPr>
              <a:spLocks noChangeArrowheads="1"/>
            </p:cNvSpPr>
            <p:nvPr/>
          </p:nvSpPr>
          <p:spPr bwMode="auto">
            <a:xfrm>
              <a:off x="2562" y="2658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41" name="Oval 118"/>
            <p:cNvSpPr>
              <a:spLocks noChangeArrowheads="1"/>
            </p:cNvSpPr>
            <p:nvPr/>
          </p:nvSpPr>
          <p:spPr bwMode="auto">
            <a:xfrm>
              <a:off x="2064" y="1842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42" name="Oval 119"/>
            <p:cNvSpPr>
              <a:spLocks noChangeArrowheads="1"/>
            </p:cNvSpPr>
            <p:nvPr/>
          </p:nvSpPr>
          <p:spPr bwMode="auto">
            <a:xfrm>
              <a:off x="2200" y="1978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43" name="Oval 120"/>
            <p:cNvSpPr>
              <a:spLocks noChangeArrowheads="1"/>
            </p:cNvSpPr>
            <p:nvPr/>
          </p:nvSpPr>
          <p:spPr bwMode="auto">
            <a:xfrm>
              <a:off x="2336" y="2114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44" name="Oval 121"/>
            <p:cNvSpPr>
              <a:spLocks noChangeArrowheads="1"/>
            </p:cNvSpPr>
            <p:nvPr/>
          </p:nvSpPr>
          <p:spPr bwMode="auto">
            <a:xfrm>
              <a:off x="2472" y="2250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45" name="Oval 122"/>
            <p:cNvSpPr>
              <a:spLocks noChangeArrowheads="1"/>
            </p:cNvSpPr>
            <p:nvPr/>
          </p:nvSpPr>
          <p:spPr bwMode="auto">
            <a:xfrm>
              <a:off x="2608" y="2386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46" name="Oval 123"/>
            <p:cNvSpPr>
              <a:spLocks noChangeArrowheads="1"/>
            </p:cNvSpPr>
            <p:nvPr/>
          </p:nvSpPr>
          <p:spPr bwMode="auto">
            <a:xfrm>
              <a:off x="2744" y="2522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47" name="Oval 124"/>
            <p:cNvSpPr>
              <a:spLocks noChangeArrowheads="1"/>
            </p:cNvSpPr>
            <p:nvPr/>
          </p:nvSpPr>
          <p:spPr bwMode="auto">
            <a:xfrm>
              <a:off x="2880" y="2658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48" name="Oval 125"/>
            <p:cNvSpPr>
              <a:spLocks noChangeArrowheads="1"/>
            </p:cNvSpPr>
            <p:nvPr/>
          </p:nvSpPr>
          <p:spPr bwMode="auto">
            <a:xfrm>
              <a:off x="2245" y="1706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49" name="Oval 126"/>
            <p:cNvSpPr>
              <a:spLocks noChangeArrowheads="1"/>
            </p:cNvSpPr>
            <p:nvPr/>
          </p:nvSpPr>
          <p:spPr bwMode="auto">
            <a:xfrm>
              <a:off x="2381" y="1842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0" name="Oval 127"/>
            <p:cNvSpPr>
              <a:spLocks noChangeArrowheads="1"/>
            </p:cNvSpPr>
            <p:nvPr/>
          </p:nvSpPr>
          <p:spPr bwMode="auto">
            <a:xfrm>
              <a:off x="2517" y="1978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1" name="Oval 128"/>
            <p:cNvSpPr>
              <a:spLocks noChangeArrowheads="1"/>
            </p:cNvSpPr>
            <p:nvPr/>
          </p:nvSpPr>
          <p:spPr bwMode="auto">
            <a:xfrm>
              <a:off x="2653" y="2114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2" name="Oval 129"/>
            <p:cNvSpPr>
              <a:spLocks noChangeArrowheads="1"/>
            </p:cNvSpPr>
            <p:nvPr/>
          </p:nvSpPr>
          <p:spPr bwMode="auto">
            <a:xfrm>
              <a:off x="2789" y="2250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3" name="Oval 130"/>
            <p:cNvSpPr>
              <a:spLocks noChangeArrowheads="1"/>
            </p:cNvSpPr>
            <p:nvPr/>
          </p:nvSpPr>
          <p:spPr bwMode="auto">
            <a:xfrm>
              <a:off x="2925" y="2386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4" name="Oval 131"/>
            <p:cNvSpPr>
              <a:spLocks noChangeArrowheads="1"/>
            </p:cNvSpPr>
            <p:nvPr/>
          </p:nvSpPr>
          <p:spPr bwMode="auto">
            <a:xfrm>
              <a:off x="3061" y="2522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5" name="Oval 132"/>
            <p:cNvSpPr>
              <a:spLocks noChangeArrowheads="1"/>
            </p:cNvSpPr>
            <p:nvPr/>
          </p:nvSpPr>
          <p:spPr bwMode="auto">
            <a:xfrm>
              <a:off x="3197" y="2658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6" name="Oval 133"/>
            <p:cNvSpPr>
              <a:spLocks noChangeArrowheads="1"/>
            </p:cNvSpPr>
            <p:nvPr/>
          </p:nvSpPr>
          <p:spPr bwMode="auto">
            <a:xfrm>
              <a:off x="2426" y="1570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7" name="Oval 134"/>
            <p:cNvSpPr>
              <a:spLocks noChangeArrowheads="1"/>
            </p:cNvSpPr>
            <p:nvPr/>
          </p:nvSpPr>
          <p:spPr bwMode="auto">
            <a:xfrm>
              <a:off x="2562" y="1706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8" name="Oval 135"/>
            <p:cNvSpPr>
              <a:spLocks noChangeArrowheads="1"/>
            </p:cNvSpPr>
            <p:nvPr/>
          </p:nvSpPr>
          <p:spPr bwMode="auto">
            <a:xfrm>
              <a:off x="2698" y="1842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9" name="Oval 136"/>
            <p:cNvSpPr>
              <a:spLocks noChangeArrowheads="1"/>
            </p:cNvSpPr>
            <p:nvPr/>
          </p:nvSpPr>
          <p:spPr bwMode="auto">
            <a:xfrm>
              <a:off x="2834" y="1978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60" name="Oval 137"/>
            <p:cNvSpPr>
              <a:spLocks noChangeArrowheads="1"/>
            </p:cNvSpPr>
            <p:nvPr/>
          </p:nvSpPr>
          <p:spPr bwMode="auto">
            <a:xfrm>
              <a:off x="2970" y="2114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61" name="Oval 138"/>
            <p:cNvSpPr>
              <a:spLocks noChangeArrowheads="1"/>
            </p:cNvSpPr>
            <p:nvPr/>
          </p:nvSpPr>
          <p:spPr bwMode="auto">
            <a:xfrm>
              <a:off x="3106" y="2250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62" name="Oval 139"/>
            <p:cNvSpPr>
              <a:spLocks noChangeArrowheads="1"/>
            </p:cNvSpPr>
            <p:nvPr/>
          </p:nvSpPr>
          <p:spPr bwMode="auto">
            <a:xfrm>
              <a:off x="3242" y="2386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63" name="Oval 140"/>
            <p:cNvSpPr>
              <a:spLocks noChangeArrowheads="1"/>
            </p:cNvSpPr>
            <p:nvPr/>
          </p:nvSpPr>
          <p:spPr bwMode="auto">
            <a:xfrm>
              <a:off x="3378" y="2522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64" name="Oval 142"/>
            <p:cNvSpPr>
              <a:spLocks noChangeArrowheads="1"/>
            </p:cNvSpPr>
            <p:nvPr/>
          </p:nvSpPr>
          <p:spPr bwMode="auto">
            <a:xfrm>
              <a:off x="2608" y="1435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65" name="Oval 143"/>
            <p:cNvSpPr>
              <a:spLocks noChangeArrowheads="1"/>
            </p:cNvSpPr>
            <p:nvPr/>
          </p:nvSpPr>
          <p:spPr bwMode="auto">
            <a:xfrm>
              <a:off x="2744" y="1571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66" name="Oval 144"/>
            <p:cNvSpPr>
              <a:spLocks noChangeArrowheads="1"/>
            </p:cNvSpPr>
            <p:nvPr/>
          </p:nvSpPr>
          <p:spPr bwMode="auto">
            <a:xfrm>
              <a:off x="2880" y="1707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67" name="Oval 145"/>
            <p:cNvSpPr>
              <a:spLocks noChangeArrowheads="1"/>
            </p:cNvSpPr>
            <p:nvPr/>
          </p:nvSpPr>
          <p:spPr bwMode="auto">
            <a:xfrm>
              <a:off x="3016" y="1843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68" name="Oval 146"/>
            <p:cNvSpPr>
              <a:spLocks noChangeArrowheads="1"/>
            </p:cNvSpPr>
            <p:nvPr/>
          </p:nvSpPr>
          <p:spPr bwMode="auto">
            <a:xfrm>
              <a:off x="3152" y="1979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69" name="Oval 147"/>
            <p:cNvSpPr>
              <a:spLocks noChangeArrowheads="1"/>
            </p:cNvSpPr>
            <p:nvPr/>
          </p:nvSpPr>
          <p:spPr bwMode="auto">
            <a:xfrm>
              <a:off x="3288" y="2115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0" name="Oval 148"/>
            <p:cNvSpPr>
              <a:spLocks noChangeArrowheads="1"/>
            </p:cNvSpPr>
            <p:nvPr/>
          </p:nvSpPr>
          <p:spPr bwMode="auto">
            <a:xfrm>
              <a:off x="3424" y="2251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1" name="Oval 149"/>
            <p:cNvSpPr>
              <a:spLocks noChangeArrowheads="1"/>
            </p:cNvSpPr>
            <p:nvPr/>
          </p:nvSpPr>
          <p:spPr bwMode="auto">
            <a:xfrm>
              <a:off x="3560" y="2387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2" name="Oval 151"/>
            <p:cNvSpPr>
              <a:spLocks noChangeArrowheads="1"/>
            </p:cNvSpPr>
            <p:nvPr/>
          </p:nvSpPr>
          <p:spPr bwMode="auto">
            <a:xfrm>
              <a:off x="2925" y="1435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3" name="Oval 152"/>
            <p:cNvSpPr>
              <a:spLocks noChangeArrowheads="1"/>
            </p:cNvSpPr>
            <p:nvPr/>
          </p:nvSpPr>
          <p:spPr bwMode="auto">
            <a:xfrm>
              <a:off x="3061" y="1571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4" name="Oval 153"/>
            <p:cNvSpPr>
              <a:spLocks noChangeArrowheads="1"/>
            </p:cNvSpPr>
            <p:nvPr/>
          </p:nvSpPr>
          <p:spPr bwMode="auto">
            <a:xfrm>
              <a:off x="3197" y="1707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5" name="Oval 154"/>
            <p:cNvSpPr>
              <a:spLocks noChangeArrowheads="1"/>
            </p:cNvSpPr>
            <p:nvPr/>
          </p:nvSpPr>
          <p:spPr bwMode="auto">
            <a:xfrm>
              <a:off x="3333" y="1843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6" name="Oval 155"/>
            <p:cNvSpPr>
              <a:spLocks noChangeArrowheads="1"/>
            </p:cNvSpPr>
            <p:nvPr/>
          </p:nvSpPr>
          <p:spPr bwMode="auto">
            <a:xfrm>
              <a:off x="3469" y="1979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7" name="Oval 156"/>
            <p:cNvSpPr>
              <a:spLocks noChangeArrowheads="1"/>
            </p:cNvSpPr>
            <p:nvPr/>
          </p:nvSpPr>
          <p:spPr bwMode="auto">
            <a:xfrm>
              <a:off x="3605" y="2115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8" name="Oval 157"/>
            <p:cNvSpPr>
              <a:spLocks noChangeArrowheads="1"/>
            </p:cNvSpPr>
            <p:nvPr/>
          </p:nvSpPr>
          <p:spPr bwMode="auto">
            <a:xfrm>
              <a:off x="3741" y="2251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9" name="Oval 160"/>
            <p:cNvSpPr>
              <a:spLocks noChangeArrowheads="1"/>
            </p:cNvSpPr>
            <p:nvPr/>
          </p:nvSpPr>
          <p:spPr bwMode="auto">
            <a:xfrm>
              <a:off x="3243" y="1436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0" name="Oval 161"/>
            <p:cNvSpPr>
              <a:spLocks noChangeArrowheads="1"/>
            </p:cNvSpPr>
            <p:nvPr/>
          </p:nvSpPr>
          <p:spPr bwMode="auto">
            <a:xfrm>
              <a:off x="3379" y="1572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1" name="Oval 162"/>
            <p:cNvSpPr>
              <a:spLocks noChangeArrowheads="1"/>
            </p:cNvSpPr>
            <p:nvPr/>
          </p:nvSpPr>
          <p:spPr bwMode="auto">
            <a:xfrm>
              <a:off x="3515" y="1708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2" name="Oval 163"/>
            <p:cNvSpPr>
              <a:spLocks noChangeArrowheads="1"/>
            </p:cNvSpPr>
            <p:nvPr/>
          </p:nvSpPr>
          <p:spPr bwMode="auto">
            <a:xfrm>
              <a:off x="3651" y="1844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3" name="Oval 164"/>
            <p:cNvSpPr>
              <a:spLocks noChangeArrowheads="1"/>
            </p:cNvSpPr>
            <p:nvPr/>
          </p:nvSpPr>
          <p:spPr bwMode="auto">
            <a:xfrm>
              <a:off x="3787" y="1980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4" name="Oval 165"/>
            <p:cNvSpPr>
              <a:spLocks noChangeArrowheads="1"/>
            </p:cNvSpPr>
            <p:nvPr/>
          </p:nvSpPr>
          <p:spPr bwMode="auto">
            <a:xfrm>
              <a:off x="3923" y="2116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5" name="Oval 169"/>
            <p:cNvSpPr>
              <a:spLocks noChangeArrowheads="1"/>
            </p:cNvSpPr>
            <p:nvPr/>
          </p:nvSpPr>
          <p:spPr bwMode="auto">
            <a:xfrm>
              <a:off x="3560" y="1436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6" name="Oval 170"/>
            <p:cNvSpPr>
              <a:spLocks noChangeArrowheads="1"/>
            </p:cNvSpPr>
            <p:nvPr/>
          </p:nvSpPr>
          <p:spPr bwMode="auto">
            <a:xfrm>
              <a:off x="3696" y="1572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7" name="Oval 171"/>
            <p:cNvSpPr>
              <a:spLocks noChangeArrowheads="1"/>
            </p:cNvSpPr>
            <p:nvPr/>
          </p:nvSpPr>
          <p:spPr bwMode="auto">
            <a:xfrm>
              <a:off x="3832" y="1708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8" name="Oval 172"/>
            <p:cNvSpPr>
              <a:spLocks noChangeArrowheads="1"/>
            </p:cNvSpPr>
            <p:nvPr/>
          </p:nvSpPr>
          <p:spPr bwMode="auto">
            <a:xfrm>
              <a:off x="3968" y="1844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9" name="Oval 173"/>
            <p:cNvSpPr>
              <a:spLocks noChangeArrowheads="1"/>
            </p:cNvSpPr>
            <p:nvPr/>
          </p:nvSpPr>
          <p:spPr bwMode="auto">
            <a:xfrm>
              <a:off x="4104" y="1980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0" name="Oval 184"/>
            <p:cNvSpPr>
              <a:spLocks noChangeArrowheads="1"/>
            </p:cNvSpPr>
            <p:nvPr/>
          </p:nvSpPr>
          <p:spPr bwMode="auto">
            <a:xfrm>
              <a:off x="3878" y="1434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1" name="Oval 185"/>
            <p:cNvSpPr>
              <a:spLocks noChangeArrowheads="1"/>
            </p:cNvSpPr>
            <p:nvPr/>
          </p:nvSpPr>
          <p:spPr bwMode="auto">
            <a:xfrm>
              <a:off x="4014" y="1570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2" name="Oval 186"/>
            <p:cNvSpPr>
              <a:spLocks noChangeArrowheads="1"/>
            </p:cNvSpPr>
            <p:nvPr/>
          </p:nvSpPr>
          <p:spPr bwMode="auto">
            <a:xfrm>
              <a:off x="4150" y="1706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3" name="Oval 187"/>
            <p:cNvSpPr>
              <a:spLocks noChangeArrowheads="1"/>
            </p:cNvSpPr>
            <p:nvPr/>
          </p:nvSpPr>
          <p:spPr bwMode="auto">
            <a:xfrm>
              <a:off x="4286" y="1842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4" name="Oval 193"/>
            <p:cNvSpPr>
              <a:spLocks noChangeArrowheads="1"/>
            </p:cNvSpPr>
            <p:nvPr/>
          </p:nvSpPr>
          <p:spPr bwMode="auto">
            <a:xfrm>
              <a:off x="4195" y="1434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5" name="Oval 194"/>
            <p:cNvSpPr>
              <a:spLocks noChangeArrowheads="1"/>
            </p:cNvSpPr>
            <p:nvPr/>
          </p:nvSpPr>
          <p:spPr bwMode="auto">
            <a:xfrm>
              <a:off x="4331" y="1570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6" name="Oval 195"/>
            <p:cNvSpPr>
              <a:spLocks noChangeArrowheads="1"/>
            </p:cNvSpPr>
            <p:nvPr/>
          </p:nvSpPr>
          <p:spPr bwMode="auto">
            <a:xfrm>
              <a:off x="4467" y="1706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7" name="Oval 202"/>
            <p:cNvSpPr>
              <a:spLocks noChangeArrowheads="1"/>
            </p:cNvSpPr>
            <p:nvPr/>
          </p:nvSpPr>
          <p:spPr bwMode="auto">
            <a:xfrm>
              <a:off x="4513" y="1434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8" name="Oval 203"/>
            <p:cNvSpPr>
              <a:spLocks noChangeArrowheads="1"/>
            </p:cNvSpPr>
            <p:nvPr/>
          </p:nvSpPr>
          <p:spPr bwMode="auto">
            <a:xfrm>
              <a:off x="4649" y="1570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9" name="Oval 212"/>
            <p:cNvSpPr>
              <a:spLocks noChangeArrowheads="1"/>
            </p:cNvSpPr>
            <p:nvPr/>
          </p:nvSpPr>
          <p:spPr bwMode="auto">
            <a:xfrm>
              <a:off x="4830" y="1434"/>
              <a:ext cx="136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E05D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201" name="TextBox 200"/>
          <p:cNvSpPr txBox="1"/>
          <p:nvPr/>
        </p:nvSpPr>
        <p:spPr>
          <a:xfrm>
            <a:off x="1187530" y="251278"/>
            <a:ext cx="1414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Ceramic grid </a:t>
            </a:r>
            <a:endParaRPr lang="de-DE" dirty="0"/>
          </a:p>
        </p:txBody>
      </p:sp>
      <p:grpSp>
        <p:nvGrpSpPr>
          <p:cNvPr id="4" name="Group 201"/>
          <p:cNvGrpSpPr/>
          <p:nvPr/>
        </p:nvGrpSpPr>
        <p:grpSpPr>
          <a:xfrm>
            <a:off x="465580" y="4581160"/>
            <a:ext cx="2666220" cy="792110"/>
            <a:chOff x="465580" y="5013220"/>
            <a:chExt cx="2666220" cy="792110"/>
          </a:xfrm>
        </p:grpSpPr>
        <p:sp>
          <p:nvSpPr>
            <p:cNvPr id="203" name="TextBox 202"/>
            <p:cNvSpPr txBox="1"/>
            <p:nvPr/>
          </p:nvSpPr>
          <p:spPr>
            <a:xfrm>
              <a:off x="827480" y="5013220"/>
              <a:ext cx="18608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Grid cross-section</a:t>
              </a:r>
              <a:endParaRPr lang="de-DE" dirty="0"/>
            </a:p>
          </p:txBody>
        </p:sp>
        <p:sp>
          <p:nvSpPr>
            <p:cNvPr id="204" name="Rectangle 15"/>
            <p:cNvSpPr>
              <a:spLocks noChangeArrowheads="1"/>
            </p:cNvSpPr>
            <p:nvPr/>
          </p:nvSpPr>
          <p:spPr bwMode="auto">
            <a:xfrm>
              <a:off x="465580" y="5733320"/>
              <a:ext cx="2664370" cy="72010"/>
            </a:xfrm>
            <a:prstGeom prst="rect">
              <a:avLst/>
            </a:prstGeom>
            <a:solidFill>
              <a:srgbClr val="F4FC8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05" name="Rectangle 15"/>
            <p:cNvSpPr>
              <a:spLocks noChangeArrowheads="1"/>
            </p:cNvSpPr>
            <p:nvPr/>
          </p:nvSpPr>
          <p:spPr bwMode="auto">
            <a:xfrm>
              <a:off x="467430" y="5661310"/>
              <a:ext cx="2664370" cy="7201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06" name="Rectangle 15"/>
            <p:cNvSpPr>
              <a:spLocks noChangeArrowheads="1"/>
            </p:cNvSpPr>
            <p:nvPr/>
          </p:nvSpPr>
          <p:spPr bwMode="auto">
            <a:xfrm>
              <a:off x="467430" y="5589300"/>
              <a:ext cx="2664370" cy="72010"/>
            </a:xfrm>
            <a:prstGeom prst="rect">
              <a:avLst/>
            </a:prstGeom>
            <a:solidFill>
              <a:srgbClr val="F4FC8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</p:grpSp>
      <p:grpSp>
        <p:nvGrpSpPr>
          <p:cNvPr id="5" name="Group 206"/>
          <p:cNvGrpSpPr/>
          <p:nvPr/>
        </p:nvGrpSpPr>
        <p:grpSpPr>
          <a:xfrm>
            <a:off x="4427980" y="3717040"/>
            <a:ext cx="4248590" cy="2592360"/>
            <a:chOff x="4427980" y="4149100"/>
            <a:chExt cx="4248590" cy="2592360"/>
          </a:xfrm>
        </p:grpSpPr>
        <p:sp>
          <p:nvSpPr>
            <p:cNvPr id="208" name="TextBox 207"/>
            <p:cNvSpPr txBox="1"/>
            <p:nvPr/>
          </p:nvSpPr>
          <p:spPr>
            <a:xfrm>
              <a:off x="5508130" y="4221110"/>
              <a:ext cx="19982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Metal grid top view</a:t>
              </a:r>
              <a:endParaRPr lang="de-DE" dirty="0"/>
            </a:p>
          </p:txBody>
        </p:sp>
        <p:sp>
          <p:nvSpPr>
            <p:cNvPr id="209" name="Oval 208"/>
            <p:cNvSpPr/>
            <p:nvPr/>
          </p:nvSpPr>
          <p:spPr>
            <a:xfrm>
              <a:off x="5076070" y="4725180"/>
              <a:ext cx="288040" cy="288040"/>
            </a:xfrm>
            <a:prstGeom prst="ellipse">
              <a:avLst/>
            </a:prstGeom>
            <a:noFill/>
            <a:ln w="412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0" name="Oval 209"/>
            <p:cNvSpPr/>
            <p:nvPr/>
          </p:nvSpPr>
          <p:spPr>
            <a:xfrm>
              <a:off x="5508130" y="4725180"/>
              <a:ext cx="288040" cy="288040"/>
            </a:xfrm>
            <a:prstGeom prst="ellipse">
              <a:avLst/>
            </a:prstGeom>
            <a:noFill/>
            <a:ln w="412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1" name="Oval 210"/>
            <p:cNvSpPr/>
            <p:nvPr/>
          </p:nvSpPr>
          <p:spPr>
            <a:xfrm>
              <a:off x="5940190" y="4725180"/>
              <a:ext cx="288040" cy="288040"/>
            </a:xfrm>
            <a:prstGeom prst="ellipse">
              <a:avLst/>
            </a:prstGeom>
            <a:noFill/>
            <a:ln w="412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2" name="Oval 211"/>
            <p:cNvSpPr/>
            <p:nvPr/>
          </p:nvSpPr>
          <p:spPr>
            <a:xfrm>
              <a:off x="5076070" y="5157240"/>
              <a:ext cx="288040" cy="288040"/>
            </a:xfrm>
            <a:prstGeom prst="ellipse">
              <a:avLst/>
            </a:prstGeom>
            <a:noFill/>
            <a:ln w="412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b="1"/>
            </a:p>
          </p:txBody>
        </p:sp>
        <p:sp>
          <p:nvSpPr>
            <p:cNvPr id="213" name="Oval 212"/>
            <p:cNvSpPr/>
            <p:nvPr/>
          </p:nvSpPr>
          <p:spPr>
            <a:xfrm>
              <a:off x="5508130" y="5157240"/>
              <a:ext cx="288040" cy="288040"/>
            </a:xfrm>
            <a:prstGeom prst="ellipse">
              <a:avLst/>
            </a:prstGeom>
            <a:noFill/>
            <a:ln w="412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b="1"/>
            </a:p>
          </p:txBody>
        </p:sp>
        <p:sp>
          <p:nvSpPr>
            <p:cNvPr id="214" name="Oval 213"/>
            <p:cNvSpPr/>
            <p:nvPr/>
          </p:nvSpPr>
          <p:spPr>
            <a:xfrm>
              <a:off x="5940190" y="5157240"/>
              <a:ext cx="288040" cy="288040"/>
            </a:xfrm>
            <a:prstGeom prst="ellipse">
              <a:avLst/>
            </a:prstGeom>
            <a:noFill/>
            <a:ln w="412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b="1"/>
            </a:p>
          </p:txBody>
        </p:sp>
        <p:sp>
          <p:nvSpPr>
            <p:cNvPr id="215" name="Oval 214"/>
            <p:cNvSpPr/>
            <p:nvPr/>
          </p:nvSpPr>
          <p:spPr>
            <a:xfrm>
              <a:off x="5076070" y="6021360"/>
              <a:ext cx="288040" cy="288040"/>
            </a:xfrm>
            <a:prstGeom prst="ellipse">
              <a:avLst/>
            </a:prstGeom>
            <a:noFill/>
            <a:ln w="412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6" name="Oval 215"/>
            <p:cNvSpPr/>
            <p:nvPr/>
          </p:nvSpPr>
          <p:spPr>
            <a:xfrm>
              <a:off x="5508130" y="6021360"/>
              <a:ext cx="288040" cy="288040"/>
            </a:xfrm>
            <a:prstGeom prst="ellipse">
              <a:avLst/>
            </a:prstGeom>
            <a:noFill/>
            <a:ln w="412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7" name="Oval 216"/>
            <p:cNvSpPr/>
            <p:nvPr/>
          </p:nvSpPr>
          <p:spPr>
            <a:xfrm>
              <a:off x="5940190" y="6021360"/>
              <a:ext cx="288040" cy="288040"/>
            </a:xfrm>
            <a:prstGeom prst="ellipse">
              <a:avLst/>
            </a:prstGeom>
            <a:noFill/>
            <a:ln w="412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8" name="Oval 217"/>
            <p:cNvSpPr/>
            <p:nvPr/>
          </p:nvSpPr>
          <p:spPr>
            <a:xfrm>
              <a:off x="6876320" y="4725180"/>
              <a:ext cx="288040" cy="288040"/>
            </a:xfrm>
            <a:prstGeom prst="ellipse">
              <a:avLst/>
            </a:prstGeom>
            <a:noFill/>
            <a:ln w="412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9" name="Oval 218"/>
            <p:cNvSpPr/>
            <p:nvPr/>
          </p:nvSpPr>
          <p:spPr>
            <a:xfrm>
              <a:off x="7308380" y="4725180"/>
              <a:ext cx="288040" cy="288040"/>
            </a:xfrm>
            <a:prstGeom prst="ellipse">
              <a:avLst/>
            </a:prstGeom>
            <a:noFill/>
            <a:ln w="412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0" name="Oval 219"/>
            <p:cNvSpPr/>
            <p:nvPr/>
          </p:nvSpPr>
          <p:spPr>
            <a:xfrm>
              <a:off x="7740440" y="4725180"/>
              <a:ext cx="288040" cy="288040"/>
            </a:xfrm>
            <a:prstGeom prst="ellipse">
              <a:avLst/>
            </a:prstGeom>
            <a:noFill/>
            <a:ln w="412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1" name="Oval 220"/>
            <p:cNvSpPr/>
            <p:nvPr/>
          </p:nvSpPr>
          <p:spPr>
            <a:xfrm>
              <a:off x="6876320" y="5157240"/>
              <a:ext cx="288040" cy="288040"/>
            </a:xfrm>
            <a:prstGeom prst="ellipse">
              <a:avLst/>
            </a:prstGeom>
            <a:noFill/>
            <a:ln w="412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b="1"/>
            </a:p>
          </p:txBody>
        </p:sp>
        <p:sp>
          <p:nvSpPr>
            <p:cNvPr id="222" name="Oval 221"/>
            <p:cNvSpPr/>
            <p:nvPr/>
          </p:nvSpPr>
          <p:spPr>
            <a:xfrm>
              <a:off x="7308380" y="5157240"/>
              <a:ext cx="288040" cy="288040"/>
            </a:xfrm>
            <a:prstGeom prst="ellipse">
              <a:avLst/>
            </a:prstGeom>
            <a:noFill/>
            <a:ln w="412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b="1"/>
            </a:p>
          </p:txBody>
        </p:sp>
        <p:sp>
          <p:nvSpPr>
            <p:cNvPr id="223" name="Oval 222"/>
            <p:cNvSpPr/>
            <p:nvPr/>
          </p:nvSpPr>
          <p:spPr>
            <a:xfrm>
              <a:off x="7740440" y="5157240"/>
              <a:ext cx="288040" cy="288040"/>
            </a:xfrm>
            <a:prstGeom prst="ellipse">
              <a:avLst/>
            </a:prstGeom>
            <a:noFill/>
            <a:ln w="412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b="1"/>
            </a:p>
          </p:txBody>
        </p:sp>
        <p:sp>
          <p:nvSpPr>
            <p:cNvPr id="224" name="Oval 223"/>
            <p:cNvSpPr/>
            <p:nvPr/>
          </p:nvSpPr>
          <p:spPr>
            <a:xfrm>
              <a:off x="6876320" y="6021360"/>
              <a:ext cx="288040" cy="288040"/>
            </a:xfrm>
            <a:prstGeom prst="ellipse">
              <a:avLst/>
            </a:prstGeom>
            <a:noFill/>
            <a:ln w="412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5" name="Oval 224"/>
            <p:cNvSpPr/>
            <p:nvPr/>
          </p:nvSpPr>
          <p:spPr>
            <a:xfrm>
              <a:off x="7308380" y="6021360"/>
              <a:ext cx="288040" cy="288040"/>
            </a:xfrm>
            <a:prstGeom prst="ellipse">
              <a:avLst/>
            </a:prstGeom>
            <a:noFill/>
            <a:ln w="412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6" name="Oval 225"/>
            <p:cNvSpPr/>
            <p:nvPr/>
          </p:nvSpPr>
          <p:spPr>
            <a:xfrm>
              <a:off x="7740440" y="6021360"/>
              <a:ext cx="288040" cy="288040"/>
            </a:xfrm>
            <a:prstGeom prst="ellipse">
              <a:avLst/>
            </a:prstGeom>
            <a:noFill/>
            <a:ln w="412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27" name="Straight Connector 226"/>
            <p:cNvCxnSpPr/>
            <p:nvPr/>
          </p:nvCxnSpPr>
          <p:spPr>
            <a:xfrm>
              <a:off x="6300240" y="4869200"/>
              <a:ext cx="504070" cy="0"/>
            </a:xfrm>
            <a:prstGeom prst="line">
              <a:avLst/>
            </a:prstGeom>
            <a:ln w="25400">
              <a:solidFill>
                <a:schemeClr val="accent6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>
              <a:off x="6300240" y="5301260"/>
              <a:ext cx="504070" cy="0"/>
            </a:xfrm>
            <a:prstGeom prst="line">
              <a:avLst/>
            </a:prstGeom>
            <a:ln w="25400">
              <a:solidFill>
                <a:schemeClr val="accent6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>
              <a:off x="6300240" y="6165380"/>
              <a:ext cx="504070" cy="0"/>
            </a:xfrm>
            <a:prstGeom prst="line">
              <a:avLst/>
            </a:prstGeom>
            <a:ln w="25400">
              <a:solidFill>
                <a:schemeClr val="accent6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>
              <a:stCxn id="209" idx="6"/>
              <a:endCxn id="210" idx="2"/>
            </p:cNvCxnSpPr>
            <p:nvPr/>
          </p:nvCxnSpPr>
          <p:spPr>
            <a:xfrm>
              <a:off x="5364110" y="4869200"/>
              <a:ext cx="144020" cy="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/>
          </p:nvCxnSpPr>
          <p:spPr>
            <a:xfrm>
              <a:off x="5796170" y="4869200"/>
              <a:ext cx="144020" cy="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/>
          </p:nvCxnSpPr>
          <p:spPr>
            <a:xfrm>
              <a:off x="5796170" y="5301260"/>
              <a:ext cx="144020" cy="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/>
          </p:nvCxnSpPr>
          <p:spPr>
            <a:xfrm>
              <a:off x="5796170" y="6165380"/>
              <a:ext cx="144020" cy="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/>
          </p:nvCxnSpPr>
          <p:spPr>
            <a:xfrm>
              <a:off x="5364110" y="5301260"/>
              <a:ext cx="144020" cy="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/>
          </p:nvCxnSpPr>
          <p:spPr>
            <a:xfrm>
              <a:off x="5364110" y="6165380"/>
              <a:ext cx="144020" cy="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/>
          </p:nvCxnSpPr>
          <p:spPr>
            <a:xfrm>
              <a:off x="7164360" y="4869200"/>
              <a:ext cx="144020" cy="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>
              <a:off x="7596420" y="4869200"/>
              <a:ext cx="144020" cy="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>
              <a:off x="7164360" y="5301260"/>
              <a:ext cx="144020" cy="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>
              <a:off x="7596420" y="5301260"/>
              <a:ext cx="144020" cy="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>
              <a:off x="7164360" y="6165380"/>
              <a:ext cx="144020" cy="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>
              <a:off x="7596420" y="6165380"/>
              <a:ext cx="144020" cy="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2" name="Oval 241"/>
            <p:cNvSpPr/>
            <p:nvPr/>
          </p:nvSpPr>
          <p:spPr>
            <a:xfrm>
              <a:off x="5076070" y="6453420"/>
              <a:ext cx="288040" cy="288040"/>
            </a:xfrm>
            <a:prstGeom prst="ellipse">
              <a:avLst/>
            </a:prstGeom>
            <a:noFill/>
            <a:ln w="412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3" name="Oval 242"/>
            <p:cNvSpPr/>
            <p:nvPr/>
          </p:nvSpPr>
          <p:spPr>
            <a:xfrm>
              <a:off x="5508130" y="6453420"/>
              <a:ext cx="288040" cy="288040"/>
            </a:xfrm>
            <a:prstGeom prst="ellipse">
              <a:avLst/>
            </a:prstGeom>
            <a:noFill/>
            <a:ln w="412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4" name="Oval 243"/>
            <p:cNvSpPr/>
            <p:nvPr/>
          </p:nvSpPr>
          <p:spPr>
            <a:xfrm>
              <a:off x="5940190" y="6453420"/>
              <a:ext cx="288040" cy="288040"/>
            </a:xfrm>
            <a:prstGeom prst="ellipse">
              <a:avLst/>
            </a:prstGeom>
            <a:noFill/>
            <a:ln w="412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5" name="Oval 244"/>
            <p:cNvSpPr/>
            <p:nvPr/>
          </p:nvSpPr>
          <p:spPr>
            <a:xfrm>
              <a:off x="6876320" y="6453420"/>
              <a:ext cx="288040" cy="288040"/>
            </a:xfrm>
            <a:prstGeom prst="ellipse">
              <a:avLst/>
            </a:prstGeom>
            <a:noFill/>
            <a:ln w="412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6" name="Oval 245"/>
            <p:cNvSpPr/>
            <p:nvPr/>
          </p:nvSpPr>
          <p:spPr>
            <a:xfrm>
              <a:off x="7308380" y="6453420"/>
              <a:ext cx="288040" cy="288040"/>
            </a:xfrm>
            <a:prstGeom prst="ellipse">
              <a:avLst/>
            </a:prstGeom>
            <a:noFill/>
            <a:ln w="412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7" name="Oval 246"/>
            <p:cNvSpPr/>
            <p:nvPr/>
          </p:nvSpPr>
          <p:spPr>
            <a:xfrm>
              <a:off x="7740440" y="6453420"/>
              <a:ext cx="288040" cy="288040"/>
            </a:xfrm>
            <a:prstGeom prst="ellipse">
              <a:avLst/>
            </a:prstGeom>
            <a:noFill/>
            <a:ln w="412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48" name="Straight Connector 247"/>
            <p:cNvCxnSpPr/>
            <p:nvPr/>
          </p:nvCxnSpPr>
          <p:spPr>
            <a:xfrm>
              <a:off x="6300240" y="6597440"/>
              <a:ext cx="504070" cy="0"/>
            </a:xfrm>
            <a:prstGeom prst="line">
              <a:avLst/>
            </a:prstGeom>
            <a:ln w="25400">
              <a:solidFill>
                <a:schemeClr val="accent6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>
              <a:off x="5796170" y="6597440"/>
              <a:ext cx="144020" cy="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>
              <a:off x="5364110" y="6597440"/>
              <a:ext cx="144020" cy="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>
              <a:off x="7164360" y="6597440"/>
              <a:ext cx="144020" cy="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>
              <a:off x="7596420" y="6597440"/>
              <a:ext cx="144020" cy="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>
              <a:off x="5220090" y="5517290"/>
              <a:ext cx="0" cy="423680"/>
            </a:xfrm>
            <a:prstGeom prst="line">
              <a:avLst/>
            </a:prstGeom>
            <a:ln w="25400">
              <a:solidFill>
                <a:schemeClr val="accent6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>
              <a:off x="5652150" y="5517290"/>
              <a:ext cx="0" cy="423680"/>
            </a:xfrm>
            <a:prstGeom prst="line">
              <a:avLst/>
            </a:prstGeom>
            <a:ln w="25400">
              <a:solidFill>
                <a:schemeClr val="accent6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>
              <a:off x="6084210" y="5517290"/>
              <a:ext cx="0" cy="423680"/>
            </a:xfrm>
            <a:prstGeom prst="line">
              <a:avLst/>
            </a:prstGeom>
            <a:ln w="25400">
              <a:solidFill>
                <a:schemeClr val="accent6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/>
          </p:nvCxnSpPr>
          <p:spPr>
            <a:xfrm>
              <a:off x="7020340" y="5517290"/>
              <a:ext cx="0" cy="423680"/>
            </a:xfrm>
            <a:prstGeom prst="line">
              <a:avLst/>
            </a:prstGeom>
            <a:ln w="25400">
              <a:solidFill>
                <a:schemeClr val="accent6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>
              <a:off x="7452400" y="5517290"/>
              <a:ext cx="0" cy="423680"/>
            </a:xfrm>
            <a:prstGeom prst="line">
              <a:avLst/>
            </a:prstGeom>
            <a:ln w="25400">
              <a:solidFill>
                <a:schemeClr val="accent6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>
              <a:off x="7884460" y="5517290"/>
              <a:ext cx="0" cy="423680"/>
            </a:xfrm>
            <a:prstGeom prst="line">
              <a:avLst/>
            </a:prstGeom>
            <a:ln w="25400">
              <a:solidFill>
                <a:schemeClr val="accent6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>
              <a:stCxn id="209" idx="4"/>
              <a:endCxn id="212" idx="0"/>
            </p:cNvCxnSpPr>
            <p:nvPr/>
          </p:nvCxnSpPr>
          <p:spPr>
            <a:xfrm>
              <a:off x="5220090" y="5013220"/>
              <a:ext cx="0" cy="14402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>
              <a:off x="5652150" y="5013220"/>
              <a:ext cx="0" cy="14402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>
              <a:off x="6084210" y="5013220"/>
              <a:ext cx="0" cy="14402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>
              <a:off x="7020340" y="5013220"/>
              <a:ext cx="0" cy="14402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/>
          </p:nvCxnSpPr>
          <p:spPr>
            <a:xfrm>
              <a:off x="7452400" y="5013220"/>
              <a:ext cx="0" cy="14402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>
              <a:off x="7884460" y="5013220"/>
              <a:ext cx="0" cy="14402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>
              <a:off x="5220090" y="6309400"/>
              <a:ext cx="0" cy="14402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>
              <a:off x="5652150" y="6309400"/>
              <a:ext cx="0" cy="14402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>
              <a:off x="6084210" y="6309400"/>
              <a:ext cx="0" cy="14402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>
              <a:off x="7020340" y="6309400"/>
              <a:ext cx="0" cy="14402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/>
            <p:nvPr/>
          </p:nvCxnSpPr>
          <p:spPr>
            <a:xfrm>
              <a:off x="7452400" y="6309400"/>
              <a:ext cx="0" cy="14402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>
              <a:off x="7884460" y="6309400"/>
              <a:ext cx="0" cy="14402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>
              <a:off x="5220090" y="5877340"/>
              <a:ext cx="0" cy="14402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/>
          </p:nvCxnSpPr>
          <p:spPr>
            <a:xfrm>
              <a:off x="5220090" y="5445280"/>
              <a:ext cx="0" cy="14402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/>
          </p:nvCxnSpPr>
          <p:spPr>
            <a:xfrm>
              <a:off x="5652150" y="5877340"/>
              <a:ext cx="0" cy="14402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/>
          </p:nvCxnSpPr>
          <p:spPr>
            <a:xfrm>
              <a:off x="5652150" y="5445280"/>
              <a:ext cx="0" cy="14402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/>
          </p:nvCxnSpPr>
          <p:spPr>
            <a:xfrm>
              <a:off x="6084210" y="5877340"/>
              <a:ext cx="0" cy="14402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/>
          </p:nvCxnSpPr>
          <p:spPr>
            <a:xfrm>
              <a:off x="6084210" y="5445280"/>
              <a:ext cx="0" cy="14402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/>
          </p:nvCxnSpPr>
          <p:spPr>
            <a:xfrm>
              <a:off x="7020340" y="5877340"/>
              <a:ext cx="0" cy="14402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>
              <a:off x="7452400" y="5877340"/>
              <a:ext cx="0" cy="14402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/>
            <p:cNvCxnSpPr/>
            <p:nvPr/>
          </p:nvCxnSpPr>
          <p:spPr>
            <a:xfrm>
              <a:off x="7884460" y="5877340"/>
              <a:ext cx="0" cy="14402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/>
            <p:cNvCxnSpPr/>
            <p:nvPr/>
          </p:nvCxnSpPr>
          <p:spPr>
            <a:xfrm>
              <a:off x="7020340" y="5445280"/>
              <a:ext cx="0" cy="14402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Connector 280"/>
            <p:cNvCxnSpPr/>
            <p:nvPr/>
          </p:nvCxnSpPr>
          <p:spPr>
            <a:xfrm>
              <a:off x="7452400" y="5445280"/>
              <a:ext cx="0" cy="14402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Straight Connector 281"/>
            <p:cNvCxnSpPr/>
            <p:nvPr/>
          </p:nvCxnSpPr>
          <p:spPr>
            <a:xfrm>
              <a:off x="7884460" y="5445280"/>
              <a:ext cx="0" cy="14402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>
              <a:off x="6228230" y="4869200"/>
              <a:ext cx="144020" cy="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Straight Connector 283"/>
            <p:cNvCxnSpPr/>
            <p:nvPr/>
          </p:nvCxnSpPr>
          <p:spPr>
            <a:xfrm>
              <a:off x="6732300" y="4869200"/>
              <a:ext cx="144020" cy="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Straight Connector 284"/>
            <p:cNvCxnSpPr/>
            <p:nvPr/>
          </p:nvCxnSpPr>
          <p:spPr>
            <a:xfrm>
              <a:off x="6228230" y="5301260"/>
              <a:ext cx="144020" cy="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Straight Connector 285"/>
            <p:cNvCxnSpPr/>
            <p:nvPr/>
          </p:nvCxnSpPr>
          <p:spPr>
            <a:xfrm>
              <a:off x="6732300" y="5301260"/>
              <a:ext cx="144020" cy="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Straight Connector 286"/>
            <p:cNvCxnSpPr/>
            <p:nvPr/>
          </p:nvCxnSpPr>
          <p:spPr>
            <a:xfrm>
              <a:off x="6228230" y="6165380"/>
              <a:ext cx="144020" cy="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Straight Connector 287"/>
            <p:cNvCxnSpPr/>
            <p:nvPr/>
          </p:nvCxnSpPr>
          <p:spPr>
            <a:xfrm>
              <a:off x="6732300" y="6165380"/>
              <a:ext cx="144020" cy="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>
              <a:off x="6228230" y="6597440"/>
              <a:ext cx="144020" cy="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Straight Connector 289"/>
            <p:cNvCxnSpPr/>
            <p:nvPr/>
          </p:nvCxnSpPr>
          <p:spPr>
            <a:xfrm>
              <a:off x="6732300" y="6597440"/>
              <a:ext cx="144020" cy="0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1" name="Rectangle 290"/>
            <p:cNvSpPr/>
            <p:nvPr/>
          </p:nvSpPr>
          <p:spPr>
            <a:xfrm>
              <a:off x="8244510" y="4149100"/>
              <a:ext cx="432060" cy="43206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2" name="Rectangle 291"/>
            <p:cNvSpPr/>
            <p:nvPr/>
          </p:nvSpPr>
          <p:spPr>
            <a:xfrm>
              <a:off x="4427980" y="4149100"/>
              <a:ext cx="432060" cy="43206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93" name="Straight Connector 292"/>
            <p:cNvCxnSpPr>
              <a:endCxn id="209" idx="1"/>
            </p:cNvCxnSpPr>
            <p:nvPr/>
          </p:nvCxnSpPr>
          <p:spPr>
            <a:xfrm>
              <a:off x="4860040" y="4581160"/>
              <a:ext cx="258213" cy="186202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>
              <a:endCxn id="220" idx="7"/>
            </p:cNvCxnSpPr>
            <p:nvPr/>
          </p:nvCxnSpPr>
          <p:spPr>
            <a:xfrm flipH="1">
              <a:off x="7986297" y="4581160"/>
              <a:ext cx="288040" cy="186202"/>
            </a:xfrm>
            <a:prstGeom prst="line">
              <a:avLst/>
            </a:prstGeom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6" name="AutoShape 18"/>
          <p:cNvSpPr>
            <a:spLocks noChangeArrowheads="1"/>
          </p:cNvSpPr>
          <p:nvPr/>
        </p:nvSpPr>
        <p:spPr bwMode="auto">
          <a:xfrm>
            <a:off x="3347830" y="548600"/>
            <a:ext cx="432060" cy="144020"/>
          </a:xfrm>
          <a:prstGeom prst="parallelogram">
            <a:avLst>
              <a:gd name="adj" fmla="val 133394"/>
            </a:avLst>
          </a:prstGeom>
          <a:solidFill>
            <a:schemeClr val="accent6">
              <a:lumMod val="75000"/>
              <a:alpha val="80000"/>
            </a:schemeClr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297" name="AutoShape 18"/>
          <p:cNvSpPr>
            <a:spLocks noChangeArrowheads="1"/>
          </p:cNvSpPr>
          <p:nvPr/>
        </p:nvSpPr>
        <p:spPr bwMode="auto">
          <a:xfrm>
            <a:off x="8316520" y="548600"/>
            <a:ext cx="432060" cy="144020"/>
          </a:xfrm>
          <a:prstGeom prst="parallelogram">
            <a:avLst>
              <a:gd name="adj" fmla="val 133394"/>
            </a:avLst>
          </a:prstGeom>
          <a:solidFill>
            <a:schemeClr val="accent6">
              <a:lumMod val="75000"/>
              <a:alpha val="80000"/>
            </a:schemeClr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88" name="Text Box 16"/>
          <p:cNvSpPr txBox="1">
            <a:spLocks noChangeArrowheads="1"/>
          </p:cNvSpPr>
          <p:nvPr/>
        </p:nvSpPr>
        <p:spPr bwMode="auto">
          <a:xfrm>
            <a:off x="2771750" y="116540"/>
            <a:ext cx="31963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b="1" dirty="0" smtClean="0"/>
              <a:t>Ceramic grid short process-flow</a:t>
            </a:r>
            <a:endParaRPr lang="en-US" b="1" dirty="0"/>
          </a:p>
        </p:txBody>
      </p:sp>
      <p:grpSp>
        <p:nvGrpSpPr>
          <p:cNvPr id="2" name="Group 10"/>
          <p:cNvGrpSpPr/>
          <p:nvPr/>
        </p:nvGrpSpPr>
        <p:grpSpPr>
          <a:xfrm>
            <a:off x="467430" y="620610"/>
            <a:ext cx="2880400" cy="432060"/>
            <a:chOff x="611450" y="3475870"/>
            <a:chExt cx="8137130" cy="1393330"/>
          </a:xfrm>
        </p:grpSpPr>
        <p:sp>
          <p:nvSpPr>
            <p:cNvPr id="32" name="Rectangle 4"/>
            <p:cNvSpPr>
              <a:spLocks noChangeArrowheads="1"/>
            </p:cNvSpPr>
            <p:nvPr/>
          </p:nvSpPr>
          <p:spPr bwMode="auto">
            <a:xfrm>
              <a:off x="611450" y="3501010"/>
              <a:ext cx="8077200" cy="136819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5" name="Rectangle 3"/>
            <p:cNvSpPr>
              <a:spLocks noChangeArrowheads="1"/>
            </p:cNvSpPr>
            <p:nvPr/>
          </p:nvSpPr>
          <p:spPr bwMode="auto">
            <a:xfrm>
              <a:off x="611450" y="3475870"/>
              <a:ext cx="8137130" cy="457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4" name="Rectangle 10"/>
            <p:cNvSpPr>
              <a:spLocks noChangeArrowheads="1"/>
            </p:cNvSpPr>
            <p:nvPr/>
          </p:nvSpPr>
          <p:spPr bwMode="auto">
            <a:xfrm>
              <a:off x="2820960" y="3475870"/>
              <a:ext cx="304800" cy="4572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5" name="Rectangle 11"/>
            <p:cNvSpPr>
              <a:spLocks noChangeArrowheads="1"/>
            </p:cNvSpPr>
            <p:nvPr/>
          </p:nvSpPr>
          <p:spPr bwMode="auto">
            <a:xfrm>
              <a:off x="4283960" y="3475870"/>
              <a:ext cx="304800" cy="4572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6" name="Rectangle 12"/>
            <p:cNvSpPr>
              <a:spLocks noChangeArrowheads="1"/>
            </p:cNvSpPr>
            <p:nvPr/>
          </p:nvSpPr>
          <p:spPr bwMode="auto">
            <a:xfrm>
              <a:off x="5724160" y="3475870"/>
              <a:ext cx="304800" cy="4572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7" name="Rectangle 14"/>
            <p:cNvSpPr>
              <a:spLocks noChangeArrowheads="1"/>
            </p:cNvSpPr>
            <p:nvPr/>
          </p:nvSpPr>
          <p:spPr bwMode="auto">
            <a:xfrm>
              <a:off x="679760" y="3475870"/>
              <a:ext cx="1005800" cy="4572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8" name="Rectangle 15"/>
            <p:cNvSpPr>
              <a:spLocks noChangeArrowheads="1"/>
            </p:cNvSpPr>
            <p:nvPr/>
          </p:nvSpPr>
          <p:spPr bwMode="auto">
            <a:xfrm>
              <a:off x="7524410" y="3475870"/>
              <a:ext cx="1086190" cy="4572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10" name="Text Box 16"/>
          <p:cNvSpPr txBox="1">
            <a:spLocks noChangeArrowheads="1"/>
          </p:cNvSpPr>
          <p:nvPr/>
        </p:nvSpPr>
        <p:spPr bwMode="auto">
          <a:xfrm>
            <a:off x="4067930" y="672883"/>
            <a:ext cx="170700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400" dirty="0" smtClean="0"/>
              <a:t>Dry etching of silicon</a:t>
            </a:r>
            <a:endParaRPr lang="en-US" sz="1400" dirty="0"/>
          </a:p>
        </p:txBody>
      </p:sp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4067930" y="1248963"/>
            <a:ext cx="190770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400" dirty="0" smtClean="0"/>
              <a:t>Silicon oxide deposition</a:t>
            </a:r>
            <a:endParaRPr lang="en-US" sz="1400" dirty="0"/>
          </a:p>
        </p:txBody>
      </p:sp>
      <p:grpSp>
        <p:nvGrpSpPr>
          <p:cNvPr id="3" name="Group 33"/>
          <p:cNvGrpSpPr/>
          <p:nvPr/>
        </p:nvGrpSpPr>
        <p:grpSpPr>
          <a:xfrm>
            <a:off x="467430" y="1196690"/>
            <a:ext cx="2880400" cy="432060"/>
            <a:chOff x="611450" y="1988800"/>
            <a:chExt cx="8137130" cy="1440200"/>
          </a:xfrm>
        </p:grpSpPr>
        <p:sp>
          <p:nvSpPr>
            <p:cNvPr id="13" name="Rectangle 4"/>
            <p:cNvSpPr>
              <a:spLocks noChangeArrowheads="1"/>
            </p:cNvSpPr>
            <p:nvPr/>
          </p:nvSpPr>
          <p:spPr bwMode="auto">
            <a:xfrm>
              <a:off x="611450" y="2060810"/>
              <a:ext cx="8077200" cy="136819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4" name="Rectangle 3"/>
            <p:cNvSpPr>
              <a:spLocks noChangeArrowheads="1"/>
            </p:cNvSpPr>
            <p:nvPr/>
          </p:nvSpPr>
          <p:spPr bwMode="auto">
            <a:xfrm>
              <a:off x="611450" y="2035670"/>
              <a:ext cx="8137130" cy="457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5" name="Rectangle 10"/>
            <p:cNvSpPr>
              <a:spLocks noChangeArrowheads="1"/>
            </p:cNvSpPr>
            <p:nvPr/>
          </p:nvSpPr>
          <p:spPr bwMode="auto">
            <a:xfrm>
              <a:off x="2699740" y="2035670"/>
              <a:ext cx="576080" cy="45720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6" name="Rectangle 11"/>
            <p:cNvSpPr>
              <a:spLocks noChangeArrowheads="1"/>
            </p:cNvSpPr>
            <p:nvPr/>
          </p:nvSpPr>
          <p:spPr bwMode="auto">
            <a:xfrm>
              <a:off x="4139940" y="2035670"/>
              <a:ext cx="576080" cy="45720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" name="Rectangle 12"/>
            <p:cNvSpPr>
              <a:spLocks noChangeArrowheads="1"/>
            </p:cNvSpPr>
            <p:nvPr/>
          </p:nvSpPr>
          <p:spPr bwMode="auto">
            <a:xfrm>
              <a:off x="5652150" y="2035670"/>
              <a:ext cx="576080" cy="45720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" name="Rectangle 14"/>
            <p:cNvSpPr>
              <a:spLocks noChangeArrowheads="1"/>
            </p:cNvSpPr>
            <p:nvPr/>
          </p:nvSpPr>
          <p:spPr bwMode="auto">
            <a:xfrm>
              <a:off x="679760" y="2035670"/>
              <a:ext cx="1155860" cy="45720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9" name="Rectangle 15"/>
            <p:cNvSpPr>
              <a:spLocks noChangeArrowheads="1"/>
            </p:cNvSpPr>
            <p:nvPr/>
          </p:nvSpPr>
          <p:spPr bwMode="auto">
            <a:xfrm>
              <a:off x="7452400" y="2035670"/>
              <a:ext cx="1158200" cy="45720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11450" y="2492870"/>
              <a:ext cx="8065120" cy="21603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915770" y="2276840"/>
              <a:ext cx="117729" cy="50407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4355970" y="2276840"/>
              <a:ext cx="117729" cy="50407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894471" y="2276840"/>
              <a:ext cx="117729" cy="50407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99490" y="2276840"/>
              <a:ext cx="720100" cy="50407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668430" y="2276840"/>
              <a:ext cx="720100" cy="50407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55471" y="1988800"/>
              <a:ext cx="521865" cy="1231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de-DE" dirty="0"/>
            </a:p>
          </p:txBody>
        </p:sp>
      </p:grpSp>
      <p:sp>
        <p:nvSpPr>
          <p:cNvPr id="36" name="Text Box 16"/>
          <p:cNvSpPr txBox="1">
            <a:spLocks noChangeArrowheads="1"/>
          </p:cNvSpPr>
          <p:nvPr/>
        </p:nvSpPr>
        <p:spPr bwMode="auto">
          <a:xfrm>
            <a:off x="4067930" y="1969063"/>
            <a:ext cx="126618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400" dirty="0" smtClean="0"/>
              <a:t>Wafer bonding</a:t>
            </a:r>
          </a:p>
        </p:txBody>
      </p:sp>
      <p:grpSp>
        <p:nvGrpSpPr>
          <p:cNvPr id="4" name="Group 54"/>
          <p:cNvGrpSpPr/>
          <p:nvPr/>
        </p:nvGrpSpPr>
        <p:grpSpPr>
          <a:xfrm>
            <a:off x="395420" y="1772770"/>
            <a:ext cx="2952410" cy="720100"/>
            <a:chOff x="539440" y="4221110"/>
            <a:chExt cx="8209140" cy="1944270"/>
          </a:xfrm>
        </p:grpSpPr>
        <p:sp>
          <p:nvSpPr>
            <p:cNvPr id="37" name="Rectangle 4"/>
            <p:cNvSpPr>
              <a:spLocks noChangeArrowheads="1"/>
            </p:cNvSpPr>
            <p:nvPr/>
          </p:nvSpPr>
          <p:spPr bwMode="auto">
            <a:xfrm>
              <a:off x="611450" y="4797190"/>
              <a:ext cx="8077200" cy="136819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8" name="Rectangle 3"/>
            <p:cNvSpPr>
              <a:spLocks noChangeArrowheads="1"/>
            </p:cNvSpPr>
            <p:nvPr/>
          </p:nvSpPr>
          <p:spPr bwMode="auto">
            <a:xfrm>
              <a:off x="611450" y="4772050"/>
              <a:ext cx="8137130" cy="457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9" name="Rectangle 3"/>
            <p:cNvSpPr>
              <a:spLocks noChangeArrowheads="1"/>
            </p:cNvSpPr>
            <p:nvPr/>
          </p:nvSpPr>
          <p:spPr bwMode="auto">
            <a:xfrm>
              <a:off x="539440" y="4725180"/>
              <a:ext cx="8209140" cy="50407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0" name="Rectangle 10"/>
            <p:cNvSpPr>
              <a:spLocks noChangeArrowheads="1"/>
            </p:cNvSpPr>
            <p:nvPr/>
          </p:nvSpPr>
          <p:spPr bwMode="auto">
            <a:xfrm>
              <a:off x="2699740" y="4772050"/>
              <a:ext cx="576080" cy="45720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1" name="Rectangle 11"/>
            <p:cNvSpPr>
              <a:spLocks noChangeArrowheads="1"/>
            </p:cNvSpPr>
            <p:nvPr/>
          </p:nvSpPr>
          <p:spPr bwMode="auto">
            <a:xfrm>
              <a:off x="4139940" y="4772050"/>
              <a:ext cx="576080" cy="45720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2" name="Rectangle 12"/>
            <p:cNvSpPr>
              <a:spLocks noChangeArrowheads="1"/>
            </p:cNvSpPr>
            <p:nvPr/>
          </p:nvSpPr>
          <p:spPr bwMode="auto">
            <a:xfrm>
              <a:off x="5652150" y="4772050"/>
              <a:ext cx="576080" cy="45720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3" name="Rectangle 14"/>
            <p:cNvSpPr>
              <a:spLocks noChangeArrowheads="1"/>
            </p:cNvSpPr>
            <p:nvPr/>
          </p:nvSpPr>
          <p:spPr bwMode="auto">
            <a:xfrm>
              <a:off x="679760" y="4772050"/>
              <a:ext cx="1155860" cy="45720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4" name="Rectangle 15"/>
            <p:cNvSpPr>
              <a:spLocks noChangeArrowheads="1"/>
            </p:cNvSpPr>
            <p:nvPr/>
          </p:nvSpPr>
          <p:spPr bwMode="auto">
            <a:xfrm>
              <a:off x="7452400" y="4772050"/>
              <a:ext cx="1158200" cy="45720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611450" y="5229250"/>
              <a:ext cx="8065120" cy="21603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2915770" y="5013220"/>
              <a:ext cx="117729" cy="50407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4355970" y="5013220"/>
              <a:ext cx="117729" cy="50407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5894471" y="5013220"/>
              <a:ext cx="117729" cy="50407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899490" y="5013220"/>
              <a:ext cx="720100" cy="50407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7668430" y="5013220"/>
              <a:ext cx="720100" cy="50407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3" name="Rectangle 14"/>
            <p:cNvSpPr>
              <a:spLocks noChangeArrowheads="1"/>
            </p:cNvSpPr>
            <p:nvPr/>
          </p:nvSpPr>
          <p:spPr bwMode="auto">
            <a:xfrm>
              <a:off x="611450" y="4221110"/>
              <a:ext cx="8077200" cy="512450"/>
            </a:xfrm>
            <a:prstGeom prst="rect">
              <a:avLst/>
            </a:prstGeom>
            <a:solidFill>
              <a:srgbClr val="F0BCAE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56" name="Text Box 16"/>
          <p:cNvSpPr txBox="1">
            <a:spLocks noChangeArrowheads="1"/>
          </p:cNvSpPr>
          <p:nvPr/>
        </p:nvSpPr>
        <p:spPr bwMode="auto">
          <a:xfrm>
            <a:off x="4078386" y="2761173"/>
            <a:ext cx="126618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400" dirty="0" smtClean="0"/>
              <a:t>Wafer grinding</a:t>
            </a:r>
          </a:p>
        </p:txBody>
      </p:sp>
      <p:grpSp>
        <p:nvGrpSpPr>
          <p:cNvPr id="5" name="Group 74"/>
          <p:cNvGrpSpPr/>
          <p:nvPr/>
        </p:nvGrpSpPr>
        <p:grpSpPr>
          <a:xfrm flipV="1">
            <a:off x="395420" y="2636890"/>
            <a:ext cx="2952410" cy="504070"/>
            <a:chOff x="335490" y="5237630"/>
            <a:chExt cx="8209140" cy="1296180"/>
          </a:xfrm>
        </p:grpSpPr>
        <p:sp>
          <p:nvSpPr>
            <p:cNvPr id="57" name="Rectangle 4"/>
            <p:cNvSpPr>
              <a:spLocks noChangeArrowheads="1"/>
            </p:cNvSpPr>
            <p:nvPr/>
          </p:nvSpPr>
          <p:spPr bwMode="auto">
            <a:xfrm rot="10800000">
              <a:off x="395420" y="5237630"/>
              <a:ext cx="8077200" cy="7201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8" name="Rectangle 3"/>
            <p:cNvSpPr>
              <a:spLocks noChangeArrowheads="1"/>
            </p:cNvSpPr>
            <p:nvPr/>
          </p:nvSpPr>
          <p:spPr bwMode="auto">
            <a:xfrm rot="10800000">
              <a:off x="335490" y="5525670"/>
              <a:ext cx="8137130" cy="457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9" name="Rectangle 3"/>
            <p:cNvSpPr>
              <a:spLocks noChangeArrowheads="1"/>
            </p:cNvSpPr>
            <p:nvPr/>
          </p:nvSpPr>
          <p:spPr bwMode="auto">
            <a:xfrm rot="10800000">
              <a:off x="335490" y="5525670"/>
              <a:ext cx="8209140" cy="50407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0" name="Rectangle 10"/>
            <p:cNvSpPr>
              <a:spLocks noChangeArrowheads="1"/>
            </p:cNvSpPr>
            <p:nvPr/>
          </p:nvSpPr>
          <p:spPr bwMode="auto">
            <a:xfrm rot="10800000">
              <a:off x="5808250" y="5525670"/>
              <a:ext cx="576080" cy="45720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61" name="Rectangle 11"/>
            <p:cNvSpPr>
              <a:spLocks noChangeArrowheads="1"/>
            </p:cNvSpPr>
            <p:nvPr/>
          </p:nvSpPr>
          <p:spPr bwMode="auto">
            <a:xfrm rot="10800000">
              <a:off x="4368050" y="5525670"/>
              <a:ext cx="576080" cy="45720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62" name="Rectangle 12"/>
            <p:cNvSpPr>
              <a:spLocks noChangeArrowheads="1"/>
            </p:cNvSpPr>
            <p:nvPr/>
          </p:nvSpPr>
          <p:spPr bwMode="auto">
            <a:xfrm rot="10800000">
              <a:off x="2855840" y="5525670"/>
              <a:ext cx="576080" cy="45720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63" name="Rectangle 14"/>
            <p:cNvSpPr>
              <a:spLocks noChangeArrowheads="1"/>
            </p:cNvSpPr>
            <p:nvPr/>
          </p:nvSpPr>
          <p:spPr bwMode="auto">
            <a:xfrm rot="10800000">
              <a:off x="7248450" y="5525670"/>
              <a:ext cx="1155860" cy="45720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4" name="Rectangle 15"/>
            <p:cNvSpPr>
              <a:spLocks noChangeArrowheads="1"/>
            </p:cNvSpPr>
            <p:nvPr/>
          </p:nvSpPr>
          <p:spPr bwMode="auto">
            <a:xfrm rot="10800000">
              <a:off x="473470" y="5525670"/>
              <a:ext cx="1158200" cy="45720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65" name="Rectangle 64"/>
            <p:cNvSpPr/>
            <p:nvPr/>
          </p:nvSpPr>
          <p:spPr>
            <a:xfrm rot="10800000">
              <a:off x="407500" y="5309640"/>
              <a:ext cx="8065120" cy="21603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6" name="Rectangle 65"/>
            <p:cNvSpPr/>
            <p:nvPr/>
          </p:nvSpPr>
          <p:spPr>
            <a:xfrm rot="10800000">
              <a:off x="6050571" y="5237630"/>
              <a:ext cx="117729" cy="50407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7" name="Rectangle 66"/>
            <p:cNvSpPr/>
            <p:nvPr/>
          </p:nvSpPr>
          <p:spPr>
            <a:xfrm rot="10800000">
              <a:off x="4610371" y="5237630"/>
              <a:ext cx="117729" cy="50407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8" name="Rectangle 67"/>
            <p:cNvSpPr/>
            <p:nvPr/>
          </p:nvSpPr>
          <p:spPr>
            <a:xfrm rot="10800000">
              <a:off x="3071870" y="5237630"/>
              <a:ext cx="117729" cy="50407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Rectangle 68"/>
            <p:cNvSpPr/>
            <p:nvPr/>
          </p:nvSpPr>
          <p:spPr>
            <a:xfrm rot="10800000">
              <a:off x="7464480" y="5237630"/>
              <a:ext cx="720100" cy="50407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0" name="Rectangle 69"/>
            <p:cNvSpPr/>
            <p:nvPr/>
          </p:nvSpPr>
          <p:spPr>
            <a:xfrm rot="10800000">
              <a:off x="695540" y="5237630"/>
              <a:ext cx="720100" cy="50407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3" name="Rectangle 14"/>
            <p:cNvSpPr>
              <a:spLocks noChangeArrowheads="1"/>
            </p:cNvSpPr>
            <p:nvPr/>
          </p:nvSpPr>
          <p:spPr bwMode="auto">
            <a:xfrm rot="10800000">
              <a:off x="395420" y="6021360"/>
              <a:ext cx="8077200" cy="512450"/>
            </a:xfrm>
            <a:prstGeom prst="rect">
              <a:avLst/>
            </a:prstGeom>
            <a:solidFill>
              <a:srgbClr val="F0BCAE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76" name="Text Box 16"/>
          <p:cNvSpPr txBox="1">
            <a:spLocks noChangeArrowheads="1"/>
          </p:cNvSpPr>
          <p:nvPr/>
        </p:nvSpPr>
        <p:spPr bwMode="auto">
          <a:xfrm>
            <a:off x="4067930" y="3409263"/>
            <a:ext cx="228601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400" dirty="0" smtClean="0"/>
              <a:t>Bottom Grid protection layer</a:t>
            </a:r>
          </a:p>
        </p:txBody>
      </p:sp>
      <p:grpSp>
        <p:nvGrpSpPr>
          <p:cNvPr id="6" name="Group 76"/>
          <p:cNvGrpSpPr/>
          <p:nvPr/>
        </p:nvGrpSpPr>
        <p:grpSpPr>
          <a:xfrm>
            <a:off x="395420" y="3284980"/>
            <a:ext cx="2953437" cy="504070"/>
            <a:chOff x="395420" y="4437140"/>
            <a:chExt cx="8209140" cy="1368190"/>
          </a:xfrm>
        </p:grpSpPr>
        <p:sp>
          <p:nvSpPr>
            <p:cNvPr id="78" name="Rectangle 4"/>
            <p:cNvSpPr>
              <a:spLocks noChangeArrowheads="1"/>
            </p:cNvSpPr>
            <p:nvPr/>
          </p:nvSpPr>
          <p:spPr bwMode="auto">
            <a:xfrm rot="10800000">
              <a:off x="455350" y="4509150"/>
              <a:ext cx="8077200" cy="7201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9" name="Rectangle 3"/>
            <p:cNvSpPr>
              <a:spLocks noChangeArrowheads="1"/>
            </p:cNvSpPr>
            <p:nvPr/>
          </p:nvSpPr>
          <p:spPr bwMode="auto">
            <a:xfrm rot="10800000">
              <a:off x="395420" y="4797190"/>
              <a:ext cx="8137130" cy="457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80" name="Rectangle 3"/>
            <p:cNvSpPr>
              <a:spLocks noChangeArrowheads="1"/>
            </p:cNvSpPr>
            <p:nvPr/>
          </p:nvSpPr>
          <p:spPr bwMode="auto">
            <a:xfrm rot="10800000">
              <a:off x="395420" y="4797190"/>
              <a:ext cx="8209140" cy="50407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81" name="Rectangle 10"/>
            <p:cNvSpPr>
              <a:spLocks noChangeArrowheads="1"/>
            </p:cNvSpPr>
            <p:nvPr/>
          </p:nvSpPr>
          <p:spPr bwMode="auto">
            <a:xfrm rot="10800000">
              <a:off x="5868180" y="4797190"/>
              <a:ext cx="576080" cy="45720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82" name="Rectangle 11"/>
            <p:cNvSpPr>
              <a:spLocks noChangeArrowheads="1"/>
            </p:cNvSpPr>
            <p:nvPr/>
          </p:nvSpPr>
          <p:spPr bwMode="auto">
            <a:xfrm rot="10800000">
              <a:off x="4427980" y="4797190"/>
              <a:ext cx="576080" cy="45720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83" name="Rectangle 12"/>
            <p:cNvSpPr>
              <a:spLocks noChangeArrowheads="1"/>
            </p:cNvSpPr>
            <p:nvPr/>
          </p:nvSpPr>
          <p:spPr bwMode="auto">
            <a:xfrm rot="10800000">
              <a:off x="2915770" y="4797190"/>
              <a:ext cx="576080" cy="45720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84" name="Rectangle 14"/>
            <p:cNvSpPr>
              <a:spLocks noChangeArrowheads="1"/>
            </p:cNvSpPr>
            <p:nvPr/>
          </p:nvSpPr>
          <p:spPr bwMode="auto">
            <a:xfrm rot="10800000">
              <a:off x="7308380" y="4797190"/>
              <a:ext cx="1155860" cy="45720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85" name="Rectangle 15"/>
            <p:cNvSpPr>
              <a:spLocks noChangeArrowheads="1"/>
            </p:cNvSpPr>
            <p:nvPr/>
          </p:nvSpPr>
          <p:spPr bwMode="auto">
            <a:xfrm rot="10800000">
              <a:off x="533400" y="4797190"/>
              <a:ext cx="1158200" cy="45720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86" name="Rectangle 85"/>
            <p:cNvSpPr/>
            <p:nvPr/>
          </p:nvSpPr>
          <p:spPr>
            <a:xfrm rot="10800000">
              <a:off x="467430" y="4581160"/>
              <a:ext cx="8065120" cy="21603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7" name="Rectangle 86"/>
            <p:cNvSpPr/>
            <p:nvPr/>
          </p:nvSpPr>
          <p:spPr>
            <a:xfrm rot="10800000">
              <a:off x="6110501" y="4509150"/>
              <a:ext cx="117729" cy="50407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8" name="Rectangle 87"/>
            <p:cNvSpPr/>
            <p:nvPr/>
          </p:nvSpPr>
          <p:spPr>
            <a:xfrm rot="10800000">
              <a:off x="4670301" y="4509150"/>
              <a:ext cx="117729" cy="50407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Rectangle 88"/>
            <p:cNvSpPr/>
            <p:nvPr/>
          </p:nvSpPr>
          <p:spPr>
            <a:xfrm rot="10800000">
              <a:off x="3131800" y="4509150"/>
              <a:ext cx="117729" cy="50407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0" name="Rectangle 89"/>
            <p:cNvSpPr/>
            <p:nvPr/>
          </p:nvSpPr>
          <p:spPr>
            <a:xfrm rot="10800000">
              <a:off x="7524410" y="4509150"/>
              <a:ext cx="720100" cy="50407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1" name="Rectangle 90"/>
            <p:cNvSpPr/>
            <p:nvPr/>
          </p:nvSpPr>
          <p:spPr>
            <a:xfrm rot="10800000">
              <a:off x="755470" y="4509150"/>
              <a:ext cx="720100" cy="50407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2" name="Rectangle 14"/>
            <p:cNvSpPr>
              <a:spLocks noChangeArrowheads="1"/>
            </p:cNvSpPr>
            <p:nvPr/>
          </p:nvSpPr>
          <p:spPr bwMode="auto">
            <a:xfrm rot="10800000">
              <a:off x="455350" y="5292880"/>
              <a:ext cx="8077200" cy="512450"/>
            </a:xfrm>
            <a:prstGeom prst="rect">
              <a:avLst/>
            </a:prstGeom>
            <a:solidFill>
              <a:srgbClr val="F0BCAE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93" name="Rectangle 15"/>
            <p:cNvSpPr>
              <a:spLocks noChangeArrowheads="1"/>
            </p:cNvSpPr>
            <p:nvPr/>
          </p:nvSpPr>
          <p:spPr bwMode="auto">
            <a:xfrm>
              <a:off x="465580" y="4437140"/>
              <a:ext cx="8077200" cy="72010"/>
            </a:xfrm>
            <a:prstGeom prst="rect">
              <a:avLst/>
            </a:prstGeom>
            <a:solidFill>
              <a:srgbClr val="F4FC8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</p:grpSp>
      <p:grpSp>
        <p:nvGrpSpPr>
          <p:cNvPr id="7" name="Group 250"/>
          <p:cNvGrpSpPr/>
          <p:nvPr/>
        </p:nvGrpSpPr>
        <p:grpSpPr>
          <a:xfrm>
            <a:off x="395420" y="3933070"/>
            <a:ext cx="2952410" cy="504070"/>
            <a:chOff x="395420" y="3933070"/>
            <a:chExt cx="2952410" cy="504070"/>
          </a:xfrm>
        </p:grpSpPr>
        <p:sp>
          <p:nvSpPr>
            <p:cNvPr id="95" name="Rectangle 4"/>
            <p:cNvSpPr>
              <a:spLocks noChangeArrowheads="1"/>
            </p:cNvSpPr>
            <p:nvPr/>
          </p:nvSpPr>
          <p:spPr bwMode="auto">
            <a:xfrm rot="10800000">
              <a:off x="416974" y="3984793"/>
              <a:ext cx="2904958" cy="25130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6" name="Rectangle 3"/>
            <p:cNvSpPr>
              <a:spLocks noChangeArrowheads="1"/>
            </p:cNvSpPr>
            <p:nvPr/>
          </p:nvSpPr>
          <p:spPr bwMode="auto">
            <a:xfrm rot="10800000">
              <a:off x="395420" y="4085315"/>
              <a:ext cx="2926512" cy="1595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7" name="Rectangle 3"/>
            <p:cNvSpPr>
              <a:spLocks noChangeArrowheads="1"/>
            </p:cNvSpPr>
            <p:nvPr/>
          </p:nvSpPr>
          <p:spPr bwMode="auto">
            <a:xfrm rot="10800000">
              <a:off x="395420" y="4085315"/>
              <a:ext cx="2952410" cy="175913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8" name="Rectangle 10"/>
            <p:cNvSpPr>
              <a:spLocks noChangeArrowheads="1"/>
            </p:cNvSpPr>
            <p:nvPr/>
          </p:nvSpPr>
          <p:spPr bwMode="auto">
            <a:xfrm rot="10800000">
              <a:off x="2337795" y="4085315"/>
              <a:ext cx="207187" cy="159556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99" name="Rectangle 11"/>
            <p:cNvSpPr>
              <a:spLocks noChangeArrowheads="1"/>
            </p:cNvSpPr>
            <p:nvPr/>
          </p:nvSpPr>
          <p:spPr bwMode="auto">
            <a:xfrm rot="10800000">
              <a:off x="1793930" y="4085315"/>
              <a:ext cx="207187" cy="159556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00" name="Rectangle 12"/>
            <p:cNvSpPr>
              <a:spLocks noChangeArrowheads="1"/>
            </p:cNvSpPr>
            <p:nvPr/>
          </p:nvSpPr>
          <p:spPr bwMode="auto">
            <a:xfrm rot="10800000">
              <a:off x="1224167" y="4085315"/>
              <a:ext cx="207187" cy="159556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01" name="Rectangle 14"/>
            <p:cNvSpPr>
              <a:spLocks noChangeArrowheads="1"/>
            </p:cNvSpPr>
            <p:nvPr/>
          </p:nvSpPr>
          <p:spPr bwMode="auto">
            <a:xfrm rot="10800000">
              <a:off x="2881660" y="4085315"/>
              <a:ext cx="415704" cy="159556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02" name="Rectangle 15"/>
            <p:cNvSpPr>
              <a:spLocks noChangeArrowheads="1"/>
            </p:cNvSpPr>
            <p:nvPr/>
          </p:nvSpPr>
          <p:spPr bwMode="auto">
            <a:xfrm rot="10800000">
              <a:off x="445044" y="4085315"/>
              <a:ext cx="416546" cy="159556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03" name="Rectangle 102"/>
            <p:cNvSpPr/>
            <p:nvPr/>
          </p:nvSpPr>
          <p:spPr>
            <a:xfrm rot="10800000">
              <a:off x="421318" y="4009923"/>
              <a:ext cx="2900613" cy="7539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4" name="Rectangle 103"/>
            <p:cNvSpPr/>
            <p:nvPr/>
          </p:nvSpPr>
          <p:spPr>
            <a:xfrm rot="10800000">
              <a:off x="2424946" y="3984793"/>
              <a:ext cx="42341" cy="17591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5" name="Rectangle 104"/>
            <p:cNvSpPr/>
            <p:nvPr/>
          </p:nvSpPr>
          <p:spPr>
            <a:xfrm rot="10800000">
              <a:off x="1881081" y="3984793"/>
              <a:ext cx="42341" cy="17591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6" name="Rectangle 105"/>
            <p:cNvSpPr/>
            <p:nvPr/>
          </p:nvSpPr>
          <p:spPr>
            <a:xfrm rot="10800000">
              <a:off x="1301862" y="3984793"/>
              <a:ext cx="42341" cy="17591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7" name="Rectangle 106"/>
            <p:cNvSpPr/>
            <p:nvPr/>
          </p:nvSpPr>
          <p:spPr>
            <a:xfrm rot="10800000">
              <a:off x="2959355" y="3984793"/>
              <a:ext cx="258983" cy="17591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8" name="Rectangle 107"/>
            <p:cNvSpPr/>
            <p:nvPr/>
          </p:nvSpPr>
          <p:spPr>
            <a:xfrm rot="10800000">
              <a:off x="524912" y="3984793"/>
              <a:ext cx="258983" cy="17591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9" name="Rectangle 14"/>
            <p:cNvSpPr>
              <a:spLocks noChangeArrowheads="1"/>
            </p:cNvSpPr>
            <p:nvPr/>
          </p:nvSpPr>
          <p:spPr bwMode="auto">
            <a:xfrm rot="10800000">
              <a:off x="416974" y="4258303"/>
              <a:ext cx="2904958" cy="178837"/>
            </a:xfrm>
            <a:prstGeom prst="rect">
              <a:avLst/>
            </a:prstGeom>
            <a:solidFill>
              <a:srgbClr val="F0BCAE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10" name="Rectangle 5"/>
            <p:cNvSpPr>
              <a:spLocks noChangeArrowheads="1"/>
            </p:cNvSpPr>
            <p:nvPr/>
          </p:nvSpPr>
          <p:spPr bwMode="auto">
            <a:xfrm>
              <a:off x="862255" y="3933070"/>
              <a:ext cx="47837" cy="26593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11" name="Rectangle 6"/>
            <p:cNvSpPr>
              <a:spLocks noChangeArrowheads="1"/>
            </p:cNvSpPr>
            <p:nvPr/>
          </p:nvSpPr>
          <p:spPr bwMode="auto">
            <a:xfrm>
              <a:off x="991747" y="3933070"/>
              <a:ext cx="47837" cy="26593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12" name="Rectangle 7"/>
            <p:cNvSpPr>
              <a:spLocks noChangeArrowheads="1"/>
            </p:cNvSpPr>
            <p:nvPr/>
          </p:nvSpPr>
          <p:spPr bwMode="auto">
            <a:xfrm>
              <a:off x="1198934" y="3933070"/>
              <a:ext cx="47837" cy="26593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13" name="Rectangle 8"/>
            <p:cNvSpPr>
              <a:spLocks noChangeArrowheads="1"/>
            </p:cNvSpPr>
            <p:nvPr/>
          </p:nvSpPr>
          <p:spPr bwMode="auto">
            <a:xfrm>
              <a:off x="1047503" y="3933070"/>
              <a:ext cx="47837" cy="26593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14" name="Rectangle 5"/>
            <p:cNvSpPr>
              <a:spLocks noChangeArrowheads="1"/>
            </p:cNvSpPr>
            <p:nvPr/>
          </p:nvSpPr>
          <p:spPr bwMode="auto">
            <a:xfrm>
              <a:off x="1432019" y="3933070"/>
              <a:ext cx="47837" cy="26593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15" name="Rectangle 6"/>
            <p:cNvSpPr>
              <a:spLocks noChangeArrowheads="1"/>
            </p:cNvSpPr>
            <p:nvPr/>
          </p:nvSpPr>
          <p:spPr bwMode="auto">
            <a:xfrm>
              <a:off x="1561510" y="3933070"/>
              <a:ext cx="47837" cy="26593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16" name="Rectangle 7"/>
            <p:cNvSpPr>
              <a:spLocks noChangeArrowheads="1"/>
            </p:cNvSpPr>
            <p:nvPr/>
          </p:nvSpPr>
          <p:spPr bwMode="auto">
            <a:xfrm>
              <a:off x="1742799" y="3933070"/>
              <a:ext cx="47837" cy="26593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17" name="Rectangle 8"/>
            <p:cNvSpPr>
              <a:spLocks noChangeArrowheads="1"/>
            </p:cNvSpPr>
            <p:nvPr/>
          </p:nvSpPr>
          <p:spPr bwMode="auto">
            <a:xfrm>
              <a:off x="1617267" y="3933070"/>
              <a:ext cx="47837" cy="26593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18" name="Rectangle 5"/>
            <p:cNvSpPr>
              <a:spLocks noChangeArrowheads="1"/>
            </p:cNvSpPr>
            <p:nvPr/>
          </p:nvSpPr>
          <p:spPr bwMode="auto">
            <a:xfrm>
              <a:off x="2001782" y="3933070"/>
              <a:ext cx="47837" cy="26593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19" name="Rectangle 6"/>
            <p:cNvSpPr>
              <a:spLocks noChangeArrowheads="1"/>
            </p:cNvSpPr>
            <p:nvPr/>
          </p:nvSpPr>
          <p:spPr bwMode="auto">
            <a:xfrm>
              <a:off x="2135233" y="3933070"/>
              <a:ext cx="47837" cy="26593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0" name="Rectangle 7"/>
            <p:cNvSpPr>
              <a:spLocks noChangeArrowheads="1"/>
            </p:cNvSpPr>
            <p:nvPr/>
          </p:nvSpPr>
          <p:spPr bwMode="auto">
            <a:xfrm>
              <a:off x="2312562" y="3933070"/>
              <a:ext cx="47837" cy="26593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1" name="Rectangle 8"/>
            <p:cNvSpPr>
              <a:spLocks noChangeArrowheads="1"/>
            </p:cNvSpPr>
            <p:nvPr/>
          </p:nvSpPr>
          <p:spPr bwMode="auto">
            <a:xfrm>
              <a:off x="2187030" y="3933070"/>
              <a:ext cx="47837" cy="26593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2" name="Rectangle 5"/>
            <p:cNvSpPr>
              <a:spLocks noChangeArrowheads="1"/>
            </p:cNvSpPr>
            <p:nvPr/>
          </p:nvSpPr>
          <p:spPr bwMode="auto">
            <a:xfrm>
              <a:off x="2545647" y="3933070"/>
              <a:ext cx="47837" cy="26593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3" name="Rectangle 6"/>
            <p:cNvSpPr>
              <a:spLocks noChangeArrowheads="1"/>
            </p:cNvSpPr>
            <p:nvPr/>
          </p:nvSpPr>
          <p:spPr bwMode="auto">
            <a:xfrm>
              <a:off x="2657160" y="3933070"/>
              <a:ext cx="47837" cy="26593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4" name="Rectangle 7"/>
            <p:cNvSpPr>
              <a:spLocks noChangeArrowheads="1"/>
            </p:cNvSpPr>
            <p:nvPr/>
          </p:nvSpPr>
          <p:spPr bwMode="auto">
            <a:xfrm>
              <a:off x="2834488" y="3933070"/>
              <a:ext cx="47837" cy="26593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5" name="Rectangle 8"/>
            <p:cNvSpPr>
              <a:spLocks noChangeArrowheads="1"/>
            </p:cNvSpPr>
            <p:nvPr/>
          </p:nvSpPr>
          <p:spPr bwMode="auto">
            <a:xfrm>
              <a:off x="2708956" y="3933070"/>
              <a:ext cx="47837" cy="26593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6" name="Rectangle 15"/>
            <p:cNvSpPr>
              <a:spLocks noChangeArrowheads="1"/>
            </p:cNvSpPr>
            <p:nvPr/>
          </p:nvSpPr>
          <p:spPr bwMode="auto">
            <a:xfrm>
              <a:off x="421984" y="3959663"/>
              <a:ext cx="2904958" cy="25130"/>
            </a:xfrm>
            <a:prstGeom prst="rect">
              <a:avLst/>
            </a:prstGeom>
            <a:solidFill>
              <a:srgbClr val="F4FC8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127" name="Text Box 16"/>
          <p:cNvSpPr txBox="1">
            <a:spLocks noChangeArrowheads="1"/>
          </p:cNvSpPr>
          <p:nvPr/>
        </p:nvSpPr>
        <p:spPr bwMode="auto">
          <a:xfrm>
            <a:off x="4067930" y="4005080"/>
            <a:ext cx="211763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400" dirty="0" smtClean="0"/>
              <a:t>Metal electrode formation</a:t>
            </a:r>
          </a:p>
        </p:txBody>
      </p:sp>
      <p:sp>
        <p:nvSpPr>
          <p:cNvPr id="128" name="Text Box 16"/>
          <p:cNvSpPr txBox="1">
            <a:spLocks noChangeArrowheads="1"/>
          </p:cNvSpPr>
          <p:nvPr/>
        </p:nvSpPr>
        <p:spPr bwMode="auto">
          <a:xfrm>
            <a:off x="4051200" y="4653170"/>
            <a:ext cx="311316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400" dirty="0" smtClean="0"/>
              <a:t>Top protection layer deposition</a:t>
            </a:r>
          </a:p>
        </p:txBody>
      </p:sp>
      <p:grpSp>
        <p:nvGrpSpPr>
          <p:cNvPr id="8" name="Group 128"/>
          <p:cNvGrpSpPr/>
          <p:nvPr/>
        </p:nvGrpSpPr>
        <p:grpSpPr>
          <a:xfrm>
            <a:off x="467430" y="4581160"/>
            <a:ext cx="2880400" cy="504070"/>
            <a:chOff x="395420" y="4581160"/>
            <a:chExt cx="8209140" cy="1512210"/>
          </a:xfrm>
        </p:grpSpPr>
        <p:sp>
          <p:nvSpPr>
            <p:cNvPr id="130" name="Rectangle 4"/>
            <p:cNvSpPr>
              <a:spLocks noChangeArrowheads="1"/>
            </p:cNvSpPr>
            <p:nvPr/>
          </p:nvSpPr>
          <p:spPr bwMode="auto">
            <a:xfrm rot="10800000">
              <a:off x="455350" y="4797190"/>
              <a:ext cx="8077200" cy="7201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31" name="Rectangle 3"/>
            <p:cNvSpPr>
              <a:spLocks noChangeArrowheads="1"/>
            </p:cNvSpPr>
            <p:nvPr/>
          </p:nvSpPr>
          <p:spPr bwMode="auto">
            <a:xfrm rot="10800000">
              <a:off x="395420" y="5085230"/>
              <a:ext cx="8137130" cy="457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32" name="Rectangle 3"/>
            <p:cNvSpPr>
              <a:spLocks noChangeArrowheads="1"/>
            </p:cNvSpPr>
            <p:nvPr/>
          </p:nvSpPr>
          <p:spPr bwMode="auto">
            <a:xfrm rot="10800000">
              <a:off x="395420" y="5085230"/>
              <a:ext cx="8209140" cy="50407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33" name="Rectangle 10"/>
            <p:cNvSpPr>
              <a:spLocks noChangeArrowheads="1"/>
            </p:cNvSpPr>
            <p:nvPr/>
          </p:nvSpPr>
          <p:spPr bwMode="auto">
            <a:xfrm rot="10800000">
              <a:off x="5796170" y="5085230"/>
              <a:ext cx="576080" cy="45720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4" name="Rectangle 11"/>
            <p:cNvSpPr>
              <a:spLocks noChangeArrowheads="1"/>
            </p:cNvSpPr>
            <p:nvPr/>
          </p:nvSpPr>
          <p:spPr bwMode="auto">
            <a:xfrm rot="10800000">
              <a:off x="4283960" y="5085230"/>
              <a:ext cx="576080" cy="45720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5" name="Rectangle 12"/>
            <p:cNvSpPr>
              <a:spLocks noChangeArrowheads="1"/>
            </p:cNvSpPr>
            <p:nvPr/>
          </p:nvSpPr>
          <p:spPr bwMode="auto">
            <a:xfrm rot="10800000">
              <a:off x="2699741" y="5085230"/>
              <a:ext cx="576080" cy="45720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6" name="Rectangle 14"/>
            <p:cNvSpPr>
              <a:spLocks noChangeArrowheads="1"/>
            </p:cNvSpPr>
            <p:nvPr/>
          </p:nvSpPr>
          <p:spPr bwMode="auto">
            <a:xfrm rot="10800000">
              <a:off x="7308380" y="5085230"/>
              <a:ext cx="1155860" cy="45720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37" name="Rectangle 15"/>
            <p:cNvSpPr>
              <a:spLocks noChangeArrowheads="1"/>
            </p:cNvSpPr>
            <p:nvPr/>
          </p:nvSpPr>
          <p:spPr bwMode="auto">
            <a:xfrm rot="10800000">
              <a:off x="533400" y="5085230"/>
              <a:ext cx="1158200" cy="45720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8" name="Rectangle 137"/>
            <p:cNvSpPr/>
            <p:nvPr/>
          </p:nvSpPr>
          <p:spPr>
            <a:xfrm rot="10800000">
              <a:off x="467430" y="4869200"/>
              <a:ext cx="8065120" cy="21603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9" name="Rectangle 138"/>
            <p:cNvSpPr/>
            <p:nvPr/>
          </p:nvSpPr>
          <p:spPr>
            <a:xfrm rot="10800000">
              <a:off x="6038491" y="4797190"/>
              <a:ext cx="117729" cy="50407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0" name="Rectangle 139"/>
            <p:cNvSpPr/>
            <p:nvPr/>
          </p:nvSpPr>
          <p:spPr>
            <a:xfrm rot="10800000">
              <a:off x="4526281" y="4797190"/>
              <a:ext cx="117729" cy="50407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1" name="Rectangle 140"/>
            <p:cNvSpPr/>
            <p:nvPr/>
          </p:nvSpPr>
          <p:spPr>
            <a:xfrm rot="10800000">
              <a:off x="2915771" y="4797190"/>
              <a:ext cx="117729" cy="50407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2" name="Rectangle 141"/>
            <p:cNvSpPr/>
            <p:nvPr/>
          </p:nvSpPr>
          <p:spPr>
            <a:xfrm rot="10800000">
              <a:off x="7524410" y="4797190"/>
              <a:ext cx="720100" cy="50407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3" name="Rectangle 142"/>
            <p:cNvSpPr/>
            <p:nvPr/>
          </p:nvSpPr>
          <p:spPr>
            <a:xfrm rot="10800000">
              <a:off x="755470" y="4797190"/>
              <a:ext cx="720100" cy="50407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4" name="Rectangle 14"/>
            <p:cNvSpPr>
              <a:spLocks noChangeArrowheads="1"/>
            </p:cNvSpPr>
            <p:nvPr/>
          </p:nvSpPr>
          <p:spPr bwMode="auto">
            <a:xfrm rot="10800000">
              <a:off x="455350" y="5580920"/>
              <a:ext cx="8077200" cy="512450"/>
            </a:xfrm>
            <a:prstGeom prst="rect">
              <a:avLst/>
            </a:prstGeom>
            <a:solidFill>
              <a:srgbClr val="F0BCAE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45" name="Rectangle 15"/>
            <p:cNvSpPr>
              <a:spLocks noChangeArrowheads="1"/>
            </p:cNvSpPr>
            <p:nvPr/>
          </p:nvSpPr>
          <p:spPr bwMode="auto">
            <a:xfrm>
              <a:off x="469280" y="4653170"/>
              <a:ext cx="8077200" cy="72010"/>
            </a:xfrm>
            <a:prstGeom prst="rect">
              <a:avLst/>
            </a:prstGeom>
            <a:solidFill>
              <a:srgbClr val="F4FC8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46" name="Rectangle 15"/>
            <p:cNvSpPr>
              <a:spLocks noChangeArrowheads="1"/>
            </p:cNvSpPr>
            <p:nvPr/>
          </p:nvSpPr>
          <p:spPr bwMode="auto">
            <a:xfrm>
              <a:off x="467430" y="4725180"/>
              <a:ext cx="8077200" cy="72010"/>
            </a:xfrm>
            <a:prstGeom prst="rect">
              <a:avLst/>
            </a:prstGeom>
            <a:solidFill>
              <a:srgbClr val="F4FC8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47" name="Rectangle 5"/>
            <p:cNvSpPr>
              <a:spLocks noChangeArrowheads="1"/>
            </p:cNvSpPr>
            <p:nvPr/>
          </p:nvSpPr>
          <p:spPr bwMode="auto">
            <a:xfrm>
              <a:off x="1693450" y="4653170"/>
              <a:ext cx="133010" cy="762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48" name="Rectangle 6"/>
            <p:cNvSpPr>
              <a:spLocks noChangeArrowheads="1"/>
            </p:cNvSpPr>
            <p:nvPr/>
          </p:nvSpPr>
          <p:spPr bwMode="auto">
            <a:xfrm>
              <a:off x="2053500" y="4653170"/>
              <a:ext cx="133010" cy="762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49" name="Rectangle 7"/>
            <p:cNvSpPr>
              <a:spLocks noChangeArrowheads="1"/>
            </p:cNvSpPr>
            <p:nvPr/>
          </p:nvSpPr>
          <p:spPr bwMode="auto">
            <a:xfrm>
              <a:off x="2629580" y="4653170"/>
              <a:ext cx="133010" cy="762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0" name="Rectangle 8"/>
            <p:cNvSpPr>
              <a:spLocks noChangeArrowheads="1"/>
            </p:cNvSpPr>
            <p:nvPr/>
          </p:nvSpPr>
          <p:spPr bwMode="auto">
            <a:xfrm>
              <a:off x="2208530" y="4653170"/>
              <a:ext cx="133010" cy="762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1" name="Rectangle 5"/>
            <p:cNvSpPr>
              <a:spLocks noChangeArrowheads="1"/>
            </p:cNvSpPr>
            <p:nvPr/>
          </p:nvSpPr>
          <p:spPr bwMode="auto">
            <a:xfrm>
              <a:off x="3277670" y="4653170"/>
              <a:ext cx="133010" cy="762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2" name="Rectangle 6"/>
            <p:cNvSpPr>
              <a:spLocks noChangeArrowheads="1"/>
            </p:cNvSpPr>
            <p:nvPr/>
          </p:nvSpPr>
          <p:spPr bwMode="auto">
            <a:xfrm>
              <a:off x="3637720" y="4653170"/>
              <a:ext cx="133010" cy="762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3" name="Rectangle 7"/>
            <p:cNvSpPr>
              <a:spLocks noChangeArrowheads="1"/>
            </p:cNvSpPr>
            <p:nvPr/>
          </p:nvSpPr>
          <p:spPr bwMode="auto">
            <a:xfrm>
              <a:off x="4141790" y="4653170"/>
              <a:ext cx="133010" cy="762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4" name="Rectangle 8"/>
            <p:cNvSpPr>
              <a:spLocks noChangeArrowheads="1"/>
            </p:cNvSpPr>
            <p:nvPr/>
          </p:nvSpPr>
          <p:spPr bwMode="auto">
            <a:xfrm>
              <a:off x="3792750" y="4653170"/>
              <a:ext cx="133010" cy="762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5" name="Rectangle 5"/>
            <p:cNvSpPr>
              <a:spLocks noChangeArrowheads="1"/>
            </p:cNvSpPr>
            <p:nvPr/>
          </p:nvSpPr>
          <p:spPr bwMode="auto">
            <a:xfrm>
              <a:off x="4861890" y="4653170"/>
              <a:ext cx="133010" cy="762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6" name="Rectangle 6"/>
            <p:cNvSpPr>
              <a:spLocks noChangeArrowheads="1"/>
            </p:cNvSpPr>
            <p:nvPr/>
          </p:nvSpPr>
          <p:spPr bwMode="auto">
            <a:xfrm>
              <a:off x="5232950" y="4653170"/>
              <a:ext cx="133010" cy="762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7" name="Rectangle 7"/>
            <p:cNvSpPr>
              <a:spLocks noChangeArrowheads="1"/>
            </p:cNvSpPr>
            <p:nvPr/>
          </p:nvSpPr>
          <p:spPr bwMode="auto">
            <a:xfrm>
              <a:off x="5726010" y="4653170"/>
              <a:ext cx="133010" cy="762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8" name="Rectangle 8"/>
            <p:cNvSpPr>
              <a:spLocks noChangeArrowheads="1"/>
            </p:cNvSpPr>
            <p:nvPr/>
          </p:nvSpPr>
          <p:spPr bwMode="auto">
            <a:xfrm>
              <a:off x="5376970" y="4653170"/>
              <a:ext cx="133010" cy="762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9" name="Rectangle 5"/>
            <p:cNvSpPr>
              <a:spLocks noChangeArrowheads="1"/>
            </p:cNvSpPr>
            <p:nvPr/>
          </p:nvSpPr>
          <p:spPr bwMode="auto">
            <a:xfrm>
              <a:off x="6374100" y="4653170"/>
              <a:ext cx="133010" cy="762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60" name="Rectangle 6"/>
            <p:cNvSpPr>
              <a:spLocks noChangeArrowheads="1"/>
            </p:cNvSpPr>
            <p:nvPr/>
          </p:nvSpPr>
          <p:spPr bwMode="auto">
            <a:xfrm>
              <a:off x="6684160" y="4653170"/>
              <a:ext cx="133010" cy="762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61" name="Rectangle 7"/>
            <p:cNvSpPr>
              <a:spLocks noChangeArrowheads="1"/>
            </p:cNvSpPr>
            <p:nvPr/>
          </p:nvSpPr>
          <p:spPr bwMode="auto">
            <a:xfrm>
              <a:off x="7177220" y="4653170"/>
              <a:ext cx="133010" cy="762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62" name="Rectangle 8"/>
            <p:cNvSpPr>
              <a:spLocks noChangeArrowheads="1"/>
            </p:cNvSpPr>
            <p:nvPr/>
          </p:nvSpPr>
          <p:spPr bwMode="auto">
            <a:xfrm>
              <a:off x="6828180" y="4653170"/>
              <a:ext cx="133010" cy="762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63" name="Rectangle 15"/>
            <p:cNvSpPr>
              <a:spLocks noChangeArrowheads="1"/>
            </p:cNvSpPr>
            <p:nvPr/>
          </p:nvSpPr>
          <p:spPr bwMode="auto">
            <a:xfrm>
              <a:off x="469280" y="4581160"/>
              <a:ext cx="8077200" cy="72010"/>
            </a:xfrm>
            <a:prstGeom prst="rect">
              <a:avLst/>
            </a:prstGeom>
            <a:solidFill>
              <a:srgbClr val="F4FC8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</p:grpSp>
      <p:grpSp>
        <p:nvGrpSpPr>
          <p:cNvPr id="9" name="Group 163"/>
          <p:cNvGrpSpPr/>
          <p:nvPr/>
        </p:nvGrpSpPr>
        <p:grpSpPr>
          <a:xfrm>
            <a:off x="395420" y="5301260"/>
            <a:ext cx="2952410" cy="576080"/>
            <a:chOff x="755470" y="3501010"/>
            <a:chExt cx="8209140" cy="1728240"/>
          </a:xfrm>
        </p:grpSpPr>
        <p:sp>
          <p:nvSpPr>
            <p:cNvPr id="165" name="Rectangle 15"/>
            <p:cNvSpPr>
              <a:spLocks noChangeArrowheads="1"/>
            </p:cNvSpPr>
            <p:nvPr/>
          </p:nvSpPr>
          <p:spPr bwMode="auto">
            <a:xfrm>
              <a:off x="827480" y="3717040"/>
              <a:ext cx="8077200" cy="72010"/>
            </a:xfrm>
            <a:prstGeom prst="rect">
              <a:avLst/>
            </a:prstGeom>
            <a:solidFill>
              <a:srgbClr val="F4FC8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66" name="Rectangle 15"/>
            <p:cNvSpPr>
              <a:spLocks noChangeArrowheads="1"/>
            </p:cNvSpPr>
            <p:nvPr/>
          </p:nvSpPr>
          <p:spPr bwMode="auto">
            <a:xfrm>
              <a:off x="827480" y="3789050"/>
              <a:ext cx="8077200" cy="72010"/>
            </a:xfrm>
            <a:prstGeom prst="rect">
              <a:avLst/>
            </a:prstGeom>
            <a:solidFill>
              <a:srgbClr val="F4FC8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67" name="Rectangle 4"/>
            <p:cNvSpPr>
              <a:spLocks noChangeArrowheads="1"/>
            </p:cNvSpPr>
            <p:nvPr/>
          </p:nvSpPr>
          <p:spPr bwMode="auto">
            <a:xfrm rot="10800000">
              <a:off x="815400" y="3933070"/>
              <a:ext cx="8077200" cy="7201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8" name="Rectangle 3"/>
            <p:cNvSpPr>
              <a:spLocks noChangeArrowheads="1"/>
            </p:cNvSpPr>
            <p:nvPr/>
          </p:nvSpPr>
          <p:spPr bwMode="auto">
            <a:xfrm rot="10800000">
              <a:off x="755470" y="4221110"/>
              <a:ext cx="8137130" cy="457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9" name="Rectangle 3"/>
            <p:cNvSpPr>
              <a:spLocks noChangeArrowheads="1"/>
            </p:cNvSpPr>
            <p:nvPr/>
          </p:nvSpPr>
          <p:spPr bwMode="auto">
            <a:xfrm rot="10800000">
              <a:off x="755470" y="4221110"/>
              <a:ext cx="8209140" cy="50407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70" name="Rectangle 10"/>
            <p:cNvSpPr>
              <a:spLocks noChangeArrowheads="1"/>
            </p:cNvSpPr>
            <p:nvPr/>
          </p:nvSpPr>
          <p:spPr bwMode="auto">
            <a:xfrm rot="10800000">
              <a:off x="6156220" y="4221110"/>
              <a:ext cx="576080" cy="45720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1" name="Rectangle 11"/>
            <p:cNvSpPr>
              <a:spLocks noChangeArrowheads="1"/>
            </p:cNvSpPr>
            <p:nvPr/>
          </p:nvSpPr>
          <p:spPr bwMode="auto">
            <a:xfrm rot="10800000">
              <a:off x="4644010" y="4221110"/>
              <a:ext cx="576080" cy="45720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2" name="Rectangle 12"/>
            <p:cNvSpPr>
              <a:spLocks noChangeArrowheads="1"/>
            </p:cNvSpPr>
            <p:nvPr/>
          </p:nvSpPr>
          <p:spPr bwMode="auto">
            <a:xfrm rot="10800000">
              <a:off x="3059791" y="4221110"/>
              <a:ext cx="576080" cy="45720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3" name="Rectangle 14"/>
            <p:cNvSpPr>
              <a:spLocks noChangeArrowheads="1"/>
            </p:cNvSpPr>
            <p:nvPr/>
          </p:nvSpPr>
          <p:spPr bwMode="auto">
            <a:xfrm rot="10800000">
              <a:off x="7668430" y="4221110"/>
              <a:ext cx="1155860" cy="45720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74" name="Rectangle 15"/>
            <p:cNvSpPr>
              <a:spLocks noChangeArrowheads="1"/>
            </p:cNvSpPr>
            <p:nvPr/>
          </p:nvSpPr>
          <p:spPr bwMode="auto">
            <a:xfrm rot="10800000">
              <a:off x="893450" y="4221110"/>
              <a:ext cx="1158200" cy="45720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5" name="Rectangle 174"/>
            <p:cNvSpPr/>
            <p:nvPr/>
          </p:nvSpPr>
          <p:spPr>
            <a:xfrm rot="10800000">
              <a:off x="827480" y="4005080"/>
              <a:ext cx="8065120" cy="21603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6" name="Rectangle 175"/>
            <p:cNvSpPr/>
            <p:nvPr/>
          </p:nvSpPr>
          <p:spPr>
            <a:xfrm rot="10800000">
              <a:off x="6398541" y="3933070"/>
              <a:ext cx="117729" cy="50407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7" name="Rectangle 176"/>
            <p:cNvSpPr/>
            <p:nvPr/>
          </p:nvSpPr>
          <p:spPr>
            <a:xfrm rot="10800000">
              <a:off x="4886331" y="3933070"/>
              <a:ext cx="117729" cy="50407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8" name="Rectangle 177"/>
            <p:cNvSpPr/>
            <p:nvPr/>
          </p:nvSpPr>
          <p:spPr>
            <a:xfrm rot="10800000">
              <a:off x="3275821" y="3933070"/>
              <a:ext cx="117729" cy="50407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9" name="Rectangle 178"/>
            <p:cNvSpPr/>
            <p:nvPr/>
          </p:nvSpPr>
          <p:spPr>
            <a:xfrm rot="10800000">
              <a:off x="7884460" y="3933070"/>
              <a:ext cx="720100" cy="50407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0" name="Rectangle 179"/>
            <p:cNvSpPr/>
            <p:nvPr/>
          </p:nvSpPr>
          <p:spPr>
            <a:xfrm rot="10800000">
              <a:off x="1115520" y="3933070"/>
              <a:ext cx="720100" cy="50407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1" name="Rectangle 14"/>
            <p:cNvSpPr>
              <a:spLocks noChangeArrowheads="1"/>
            </p:cNvSpPr>
            <p:nvPr/>
          </p:nvSpPr>
          <p:spPr bwMode="auto">
            <a:xfrm rot="10800000">
              <a:off x="815400" y="4716800"/>
              <a:ext cx="8077200" cy="512450"/>
            </a:xfrm>
            <a:prstGeom prst="rect">
              <a:avLst/>
            </a:prstGeom>
            <a:solidFill>
              <a:srgbClr val="F0BCAE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2" name="Rectangle 15"/>
            <p:cNvSpPr>
              <a:spLocks noChangeArrowheads="1"/>
            </p:cNvSpPr>
            <p:nvPr/>
          </p:nvSpPr>
          <p:spPr bwMode="auto">
            <a:xfrm>
              <a:off x="825630" y="3861060"/>
              <a:ext cx="8077200" cy="72010"/>
            </a:xfrm>
            <a:prstGeom prst="rect">
              <a:avLst/>
            </a:prstGeom>
            <a:solidFill>
              <a:srgbClr val="F4FC8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3" name="Rectangle 5"/>
            <p:cNvSpPr>
              <a:spLocks noChangeArrowheads="1"/>
            </p:cNvSpPr>
            <p:nvPr/>
          </p:nvSpPr>
          <p:spPr bwMode="auto">
            <a:xfrm>
              <a:off x="1990650" y="3789050"/>
              <a:ext cx="133010" cy="762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4" name="Rectangle 6"/>
            <p:cNvSpPr>
              <a:spLocks noChangeArrowheads="1"/>
            </p:cNvSpPr>
            <p:nvPr/>
          </p:nvSpPr>
          <p:spPr bwMode="auto">
            <a:xfrm>
              <a:off x="2411700" y="3789050"/>
              <a:ext cx="133010" cy="762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5" name="Rectangle 7"/>
            <p:cNvSpPr>
              <a:spLocks noChangeArrowheads="1"/>
            </p:cNvSpPr>
            <p:nvPr/>
          </p:nvSpPr>
          <p:spPr bwMode="auto">
            <a:xfrm>
              <a:off x="2987780" y="3789050"/>
              <a:ext cx="133010" cy="762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6" name="Rectangle 8"/>
            <p:cNvSpPr>
              <a:spLocks noChangeArrowheads="1"/>
            </p:cNvSpPr>
            <p:nvPr/>
          </p:nvSpPr>
          <p:spPr bwMode="auto">
            <a:xfrm>
              <a:off x="2566730" y="3789050"/>
              <a:ext cx="133010" cy="762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7" name="Rectangle 5"/>
            <p:cNvSpPr>
              <a:spLocks noChangeArrowheads="1"/>
            </p:cNvSpPr>
            <p:nvPr/>
          </p:nvSpPr>
          <p:spPr bwMode="auto">
            <a:xfrm>
              <a:off x="3563860" y="3789050"/>
              <a:ext cx="133010" cy="762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8" name="Rectangle 6"/>
            <p:cNvSpPr>
              <a:spLocks noChangeArrowheads="1"/>
            </p:cNvSpPr>
            <p:nvPr/>
          </p:nvSpPr>
          <p:spPr bwMode="auto">
            <a:xfrm>
              <a:off x="3995920" y="3789050"/>
              <a:ext cx="133010" cy="762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9" name="Rectangle 7"/>
            <p:cNvSpPr>
              <a:spLocks noChangeArrowheads="1"/>
            </p:cNvSpPr>
            <p:nvPr/>
          </p:nvSpPr>
          <p:spPr bwMode="auto">
            <a:xfrm>
              <a:off x="4583010" y="3789050"/>
              <a:ext cx="133010" cy="762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0" name="Rectangle 8"/>
            <p:cNvSpPr>
              <a:spLocks noChangeArrowheads="1"/>
            </p:cNvSpPr>
            <p:nvPr/>
          </p:nvSpPr>
          <p:spPr bwMode="auto">
            <a:xfrm>
              <a:off x="4150950" y="3789050"/>
              <a:ext cx="133010" cy="762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1" name="Rectangle 5"/>
            <p:cNvSpPr>
              <a:spLocks noChangeArrowheads="1"/>
            </p:cNvSpPr>
            <p:nvPr/>
          </p:nvSpPr>
          <p:spPr bwMode="auto">
            <a:xfrm>
              <a:off x="5148080" y="3789050"/>
              <a:ext cx="133010" cy="762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2" name="Rectangle 6"/>
            <p:cNvSpPr>
              <a:spLocks noChangeArrowheads="1"/>
            </p:cNvSpPr>
            <p:nvPr/>
          </p:nvSpPr>
          <p:spPr bwMode="auto">
            <a:xfrm>
              <a:off x="5591150" y="3789050"/>
              <a:ext cx="133010" cy="762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3" name="Rectangle 7"/>
            <p:cNvSpPr>
              <a:spLocks noChangeArrowheads="1"/>
            </p:cNvSpPr>
            <p:nvPr/>
          </p:nvSpPr>
          <p:spPr bwMode="auto">
            <a:xfrm>
              <a:off x="6167230" y="3789050"/>
              <a:ext cx="133010" cy="762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4" name="Rectangle 8"/>
            <p:cNvSpPr>
              <a:spLocks noChangeArrowheads="1"/>
            </p:cNvSpPr>
            <p:nvPr/>
          </p:nvSpPr>
          <p:spPr bwMode="auto">
            <a:xfrm>
              <a:off x="5735170" y="3789050"/>
              <a:ext cx="133010" cy="762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5" name="Rectangle 5"/>
            <p:cNvSpPr>
              <a:spLocks noChangeArrowheads="1"/>
            </p:cNvSpPr>
            <p:nvPr/>
          </p:nvSpPr>
          <p:spPr bwMode="auto">
            <a:xfrm>
              <a:off x="6660290" y="3789050"/>
              <a:ext cx="133010" cy="762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6" name="Rectangle 6"/>
            <p:cNvSpPr>
              <a:spLocks noChangeArrowheads="1"/>
            </p:cNvSpPr>
            <p:nvPr/>
          </p:nvSpPr>
          <p:spPr bwMode="auto">
            <a:xfrm>
              <a:off x="7042360" y="3789050"/>
              <a:ext cx="133010" cy="762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7" name="Rectangle 7"/>
            <p:cNvSpPr>
              <a:spLocks noChangeArrowheads="1"/>
            </p:cNvSpPr>
            <p:nvPr/>
          </p:nvSpPr>
          <p:spPr bwMode="auto">
            <a:xfrm>
              <a:off x="7679440" y="3789050"/>
              <a:ext cx="133010" cy="762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8" name="Rectangle 8"/>
            <p:cNvSpPr>
              <a:spLocks noChangeArrowheads="1"/>
            </p:cNvSpPr>
            <p:nvPr/>
          </p:nvSpPr>
          <p:spPr bwMode="auto">
            <a:xfrm>
              <a:off x="7247380" y="3789050"/>
              <a:ext cx="133010" cy="762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9" name="Rectangle 3"/>
            <p:cNvSpPr>
              <a:spLocks noChangeArrowheads="1"/>
            </p:cNvSpPr>
            <p:nvPr/>
          </p:nvSpPr>
          <p:spPr bwMode="auto">
            <a:xfrm>
              <a:off x="827480" y="3501010"/>
              <a:ext cx="8077200" cy="21603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00" name="Rectangle 199"/>
            <p:cNvSpPr/>
            <p:nvPr/>
          </p:nvSpPr>
          <p:spPr>
            <a:xfrm>
              <a:off x="2771750" y="3501010"/>
              <a:ext cx="144020" cy="7201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1" name="Rectangle 200"/>
            <p:cNvSpPr/>
            <p:nvPr/>
          </p:nvSpPr>
          <p:spPr>
            <a:xfrm>
              <a:off x="2195670" y="3501010"/>
              <a:ext cx="144020" cy="7201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2" name="Rectangle 201"/>
            <p:cNvSpPr/>
            <p:nvPr/>
          </p:nvSpPr>
          <p:spPr>
            <a:xfrm>
              <a:off x="3779890" y="3501010"/>
              <a:ext cx="144020" cy="7201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3" name="Rectangle 202"/>
            <p:cNvSpPr/>
            <p:nvPr/>
          </p:nvSpPr>
          <p:spPr>
            <a:xfrm>
              <a:off x="4355970" y="3501010"/>
              <a:ext cx="144020" cy="7201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4" name="Rectangle 203"/>
            <p:cNvSpPr/>
            <p:nvPr/>
          </p:nvSpPr>
          <p:spPr>
            <a:xfrm>
              <a:off x="5364110" y="3501010"/>
              <a:ext cx="144020" cy="7201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5" name="Rectangle 204"/>
            <p:cNvSpPr/>
            <p:nvPr/>
          </p:nvSpPr>
          <p:spPr>
            <a:xfrm>
              <a:off x="5940190" y="3501010"/>
              <a:ext cx="144020" cy="7201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6" name="Rectangle 205"/>
            <p:cNvSpPr/>
            <p:nvPr/>
          </p:nvSpPr>
          <p:spPr>
            <a:xfrm>
              <a:off x="6876320" y="3501010"/>
              <a:ext cx="144020" cy="7201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7" name="Rectangle 206"/>
            <p:cNvSpPr/>
            <p:nvPr/>
          </p:nvSpPr>
          <p:spPr>
            <a:xfrm>
              <a:off x="7452400" y="3501010"/>
              <a:ext cx="144020" cy="7201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08" name="Text Box 16"/>
          <p:cNvSpPr txBox="1">
            <a:spLocks noChangeArrowheads="1"/>
          </p:cNvSpPr>
          <p:nvPr/>
        </p:nvSpPr>
        <p:spPr bwMode="auto">
          <a:xfrm>
            <a:off x="4051200" y="5435998"/>
            <a:ext cx="311316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400" dirty="0" smtClean="0"/>
              <a:t>Ceramic layers patterning</a:t>
            </a:r>
          </a:p>
        </p:txBody>
      </p:sp>
      <p:grpSp>
        <p:nvGrpSpPr>
          <p:cNvPr id="11" name="Group 208"/>
          <p:cNvGrpSpPr/>
          <p:nvPr/>
        </p:nvGrpSpPr>
        <p:grpSpPr>
          <a:xfrm>
            <a:off x="395420" y="6001623"/>
            <a:ext cx="2952410" cy="432060"/>
            <a:chOff x="539440" y="1700760"/>
            <a:chExt cx="8209140" cy="1177300"/>
          </a:xfrm>
        </p:grpSpPr>
        <p:sp>
          <p:nvSpPr>
            <p:cNvPr id="210" name="Rectangle 15"/>
            <p:cNvSpPr>
              <a:spLocks noChangeArrowheads="1"/>
            </p:cNvSpPr>
            <p:nvPr/>
          </p:nvSpPr>
          <p:spPr bwMode="auto">
            <a:xfrm>
              <a:off x="611450" y="1916790"/>
              <a:ext cx="8077200" cy="72010"/>
            </a:xfrm>
            <a:prstGeom prst="rect">
              <a:avLst/>
            </a:prstGeom>
            <a:solidFill>
              <a:srgbClr val="F4FC8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1" name="Rectangle 15"/>
            <p:cNvSpPr>
              <a:spLocks noChangeArrowheads="1"/>
            </p:cNvSpPr>
            <p:nvPr/>
          </p:nvSpPr>
          <p:spPr bwMode="auto">
            <a:xfrm>
              <a:off x="611450" y="1988800"/>
              <a:ext cx="8077200" cy="72010"/>
            </a:xfrm>
            <a:prstGeom prst="rect">
              <a:avLst/>
            </a:prstGeom>
            <a:solidFill>
              <a:srgbClr val="F4FC8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2" name="Rectangle 4"/>
            <p:cNvSpPr>
              <a:spLocks noChangeArrowheads="1"/>
            </p:cNvSpPr>
            <p:nvPr/>
          </p:nvSpPr>
          <p:spPr bwMode="auto">
            <a:xfrm rot="10800000">
              <a:off x="599370" y="2132820"/>
              <a:ext cx="8077200" cy="7201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13" name="Rectangle 3"/>
            <p:cNvSpPr>
              <a:spLocks noChangeArrowheads="1"/>
            </p:cNvSpPr>
            <p:nvPr/>
          </p:nvSpPr>
          <p:spPr bwMode="auto">
            <a:xfrm rot="10800000">
              <a:off x="539440" y="2420860"/>
              <a:ext cx="8209140" cy="457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14" name="Rectangle 10"/>
            <p:cNvSpPr>
              <a:spLocks noChangeArrowheads="1"/>
            </p:cNvSpPr>
            <p:nvPr/>
          </p:nvSpPr>
          <p:spPr bwMode="auto">
            <a:xfrm rot="10800000">
              <a:off x="5940190" y="2420860"/>
              <a:ext cx="576080" cy="45720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5" name="Rectangle 11"/>
            <p:cNvSpPr>
              <a:spLocks noChangeArrowheads="1"/>
            </p:cNvSpPr>
            <p:nvPr/>
          </p:nvSpPr>
          <p:spPr bwMode="auto">
            <a:xfrm rot="10800000">
              <a:off x="4427980" y="2420860"/>
              <a:ext cx="576080" cy="45720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6" name="Rectangle 12"/>
            <p:cNvSpPr>
              <a:spLocks noChangeArrowheads="1"/>
            </p:cNvSpPr>
            <p:nvPr/>
          </p:nvSpPr>
          <p:spPr bwMode="auto">
            <a:xfrm rot="10800000">
              <a:off x="2843761" y="2420860"/>
              <a:ext cx="576080" cy="45720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7" name="Rectangle 14"/>
            <p:cNvSpPr>
              <a:spLocks noChangeArrowheads="1"/>
            </p:cNvSpPr>
            <p:nvPr/>
          </p:nvSpPr>
          <p:spPr bwMode="auto">
            <a:xfrm rot="10800000">
              <a:off x="7452400" y="2420860"/>
              <a:ext cx="1155860" cy="45720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18" name="Rectangle 15"/>
            <p:cNvSpPr>
              <a:spLocks noChangeArrowheads="1"/>
            </p:cNvSpPr>
            <p:nvPr/>
          </p:nvSpPr>
          <p:spPr bwMode="auto">
            <a:xfrm rot="10800000">
              <a:off x="677420" y="2420860"/>
              <a:ext cx="1158200" cy="45720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9" name="Rectangle 218"/>
            <p:cNvSpPr/>
            <p:nvPr/>
          </p:nvSpPr>
          <p:spPr>
            <a:xfrm rot="10800000">
              <a:off x="611450" y="2204830"/>
              <a:ext cx="8065120" cy="21603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0" name="Rectangle 219"/>
            <p:cNvSpPr/>
            <p:nvPr/>
          </p:nvSpPr>
          <p:spPr>
            <a:xfrm rot="10800000">
              <a:off x="6182511" y="2132820"/>
              <a:ext cx="117729" cy="50407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1" name="Rectangle 220"/>
            <p:cNvSpPr/>
            <p:nvPr/>
          </p:nvSpPr>
          <p:spPr>
            <a:xfrm rot="10800000">
              <a:off x="4670301" y="2132820"/>
              <a:ext cx="117729" cy="50407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2" name="Rectangle 221"/>
            <p:cNvSpPr/>
            <p:nvPr/>
          </p:nvSpPr>
          <p:spPr>
            <a:xfrm rot="10800000">
              <a:off x="3059791" y="2132820"/>
              <a:ext cx="117729" cy="50407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3" name="Rectangle 222"/>
            <p:cNvSpPr/>
            <p:nvPr/>
          </p:nvSpPr>
          <p:spPr>
            <a:xfrm rot="10800000">
              <a:off x="7668430" y="2132820"/>
              <a:ext cx="720100" cy="50407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4" name="Rectangle 223"/>
            <p:cNvSpPr/>
            <p:nvPr/>
          </p:nvSpPr>
          <p:spPr>
            <a:xfrm rot="10800000">
              <a:off x="899490" y="2132820"/>
              <a:ext cx="720100" cy="50407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5" name="Rectangle 15"/>
            <p:cNvSpPr>
              <a:spLocks noChangeArrowheads="1"/>
            </p:cNvSpPr>
            <p:nvPr/>
          </p:nvSpPr>
          <p:spPr bwMode="auto">
            <a:xfrm>
              <a:off x="609600" y="2060810"/>
              <a:ext cx="8077200" cy="72010"/>
            </a:xfrm>
            <a:prstGeom prst="rect">
              <a:avLst/>
            </a:prstGeom>
            <a:solidFill>
              <a:srgbClr val="F4FC8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26" name="Rectangle 5"/>
            <p:cNvSpPr>
              <a:spLocks noChangeArrowheads="1"/>
            </p:cNvSpPr>
            <p:nvPr/>
          </p:nvSpPr>
          <p:spPr bwMode="auto">
            <a:xfrm>
              <a:off x="1774620" y="1988800"/>
              <a:ext cx="133010" cy="762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27" name="Rectangle 6"/>
            <p:cNvSpPr>
              <a:spLocks noChangeArrowheads="1"/>
            </p:cNvSpPr>
            <p:nvPr/>
          </p:nvSpPr>
          <p:spPr bwMode="auto">
            <a:xfrm>
              <a:off x="2195670" y="1988800"/>
              <a:ext cx="133010" cy="762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28" name="Rectangle 7"/>
            <p:cNvSpPr>
              <a:spLocks noChangeArrowheads="1"/>
            </p:cNvSpPr>
            <p:nvPr/>
          </p:nvSpPr>
          <p:spPr bwMode="auto">
            <a:xfrm>
              <a:off x="2771750" y="1988800"/>
              <a:ext cx="133010" cy="762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29" name="Rectangle 8"/>
            <p:cNvSpPr>
              <a:spLocks noChangeArrowheads="1"/>
            </p:cNvSpPr>
            <p:nvPr/>
          </p:nvSpPr>
          <p:spPr bwMode="auto">
            <a:xfrm>
              <a:off x="2350700" y="1988800"/>
              <a:ext cx="133010" cy="762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30" name="Rectangle 5"/>
            <p:cNvSpPr>
              <a:spLocks noChangeArrowheads="1"/>
            </p:cNvSpPr>
            <p:nvPr/>
          </p:nvSpPr>
          <p:spPr bwMode="auto">
            <a:xfrm>
              <a:off x="3347830" y="1988800"/>
              <a:ext cx="133010" cy="762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31" name="Rectangle 6"/>
            <p:cNvSpPr>
              <a:spLocks noChangeArrowheads="1"/>
            </p:cNvSpPr>
            <p:nvPr/>
          </p:nvSpPr>
          <p:spPr bwMode="auto">
            <a:xfrm>
              <a:off x="3779890" y="1988800"/>
              <a:ext cx="133010" cy="762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32" name="Rectangle 7"/>
            <p:cNvSpPr>
              <a:spLocks noChangeArrowheads="1"/>
            </p:cNvSpPr>
            <p:nvPr/>
          </p:nvSpPr>
          <p:spPr bwMode="auto">
            <a:xfrm>
              <a:off x="4366980" y="1988800"/>
              <a:ext cx="133010" cy="762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33" name="Rectangle 8"/>
            <p:cNvSpPr>
              <a:spLocks noChangeArrowheads="1"/>
            </p:cNvSpPr>
            <p:nvPr/>
          </p:nvSpPr>
          <p:spPr bwMode="auto">
            <a:xfrm>
              <a:off x="3934920" y="1988800"/>
              <a:ext cx="133010" cy="762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34" name="Rectangle 5"/>
            <p:cNvSpPr>
              <a:spLocks noChangeArrowheads="1"/>
            </p:cNvSpPr>
            <p:nvPr/>
          </p:nvSpPr>
          <p:spPr bwMode="auto">
            <a:xfrm>
              <a:off x="4932050" y="1988800"/>
              <a:ext cx="133010" cy="762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35" name="Rectangle 6"/>
            <p:cNvSpPr>
              <a:spLocks noChangeArrowheads="1"/>
            </p:cNvSpPr>
            <p:nvPr/>
          </p:nvSpPr>
          <p:spPr bwMode="auto">
            <a:xfrm>
              <a:off x="5375120" y="1988800"/>
              <a:ext cx="133010" cy="762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36" name="Rectangle 7"/>
            <p:cNvSpPr>
              <a:spLocks noChangeArrowheads="1"/>
            </p:cNvSpPr>
            <p:nvPr/>
          </p:nvSpPr>
          <p:spPr bwMode="auto">
            <a:xfrm>
              <a:off x="5951200" y="1988800"/>
              <a:ext cx="133010" cy="762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37" name="Rectangle 8"/>
            <p:cNvSpPr>
              <a:spLocks noChangeArrowheads="1"/>
            </p:cNvSpPr>
            <p:nvPr/>
          </p:nvSpPr>
          <p:spPr bwMode="auto">
            <a:xfrm>
              <a:off x="5519140" y="1988800"/>
              <a:ext cx="133010" cy="762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38" name="Rectangle 5"/>
            <p:cNvSpPr>
              <a:spLocks noChangeArrowheads="1"/>
            </p:cNvSpPr>
            <p:nvPr/>
          </p:nvSpPr>
          <p:spPr bwMode="auto">
            <a:xfrm>
              <a:off x="6444260" y="1988800"/>
              <a:ext cx="133010" cy="762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39" name="Rectangle 6"/>
            <p:cNvSpPr>
              <a:spLocks noChangeArrowheads="1"/>
            </p:cNvSpPr>
            <p:nvPr/>
          </p:nvSpPr>
          <p:spPr bwMode="auto">
            <a:xfrm>
              <a:off x="6826330" y="1988800"/>
              <a:ext cx="133010" cy="762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40" name="Rectangle 7"/>
            <p:cNvSpPr>
              <a:spLocks noChangeArrowheads="1"/>
            </p:cNvSpPr>
            <p:nvPr/>
          </p:nvSpPr>
          <p:spPr bwMode="auto">
            <a:xfrm>
              <a:off x="7463410" y="1988800"/>
              <a:ext cx="133010" cy="762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41" name="Rectangle 8"/>
            <p:cNvSpPr>
              <a:spLocks noChangeArrowheads="1"/>
            </p:cNvSpPr>
            <p:nvPr/>
          </p:nvSpPr>
          <p:spPr bwMode="auto">
            <a:xfrm>
              <a:off x="7031350" y="1988800"/>
              <a:ext cx="133010" cy="762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42" name="Rectangle 241"/>
            <p:cNvSpPr/>
            <p:nvPr/>
          </p:nvSpPr>
          <p:spPr>
            <a:xfrm>
              <a:off x="2555720" y="1700760"/>
              <a:ext cx="144020" cy="7201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3" name="Rectangle 242"/>
            <p:cNvSpPr/>
            <p:nvPr/>
          </p:nvSpPr>
          <p:spPr>
            <a:xfrm>
              <a:off x="1979640" y="1700760"/>
              <a:ext cx="144020" cy="7201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4" name="Rectangle 243"/>
            <p:cNvSpPr/>
            <p:nvPr/>
          </p:nvSpPr>
          <p:spPr>
            <a:xfrm>
              <a:off x="3563860" y="1700760"/>
              <a:ext cx="144020" cy="7201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5" name="Rectangle 244"/>
            <p:cNvSpPr/>
            <p:nvPr/>
          </p:nvSpPr>
          <p:spPr>
            <a:xfrm>
              <a:off x="4139940" y="1700760"/>
              <a:ext cx="144020" cy="7201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6" name="Rectangle 245"/>
            <p:cNvSpPr/>
            <p:nvPr/>
          </p:nvSpPr>
          <p:spPr>
            <a:xfrm>
              <a:off x="5148080" y="1700760"/>
              <a:ext cx="144020" cy="7201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7" name="Rectangle 246"/>
            <p:cNvSpPr/>
            <p:nvPr/>
          </p:nvSpPr>
          <p:spPr>
            <a:xfrm>
              <a:off x="5724160" y="1700760"/>
              <a:ext cx="144020" cy="7201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8" name="Rectangle 247"/>
            <p:cNvSpPr/>
            <p:nvPr/>
          </p:nvSpPr>
          <p:spPr>
            <a:xfrm>
              <a:off x="6660290" y="1700760"/>
              <a:ext cx="144020" cy="7201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9" name="Rectangle 248"/>
            <p:cNvSpPr/>
            <p:nvPr/>
          </p:nvSpPr>
          <p:spPr>
            <a:xfrm>
              <a:off x="7236370" y="1700760"/>
              <a:ext cx="144020" cy="7201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50" name="Text Box 16"/>
          <p:cNvSpPr txBox="1">
            <a:spLocks noChangeArrowheads="1"/>
          </p:cNvSpPr>
          <p:nvPr/>
        </p:nvSpPr>
        <p:spPr bwMode="auto">
          <a:xfrm>
            <a:off x="4067930" y="6145643"/>
            <a:ext cx="311316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400" dirty="0" smtClean="0"/>
              <a:t>Ceramic Grid releasing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1"/>
          <p:cNvSpPr>
            <a:spLocks noChangeArrowheads="1"/>
          </p:cNvSpPr>
          <p:nvPr/>
        </p:nvSpPr>
        <p:spPr bwMode="auto">
          <a:xfrm rot="2050604">
            <a:off x="5270267" y="3693788"/>
            <a:ext cx="259699" cy="258477"/>
          </a:xfrm>
          <a:prstGeom prst="ellipse">
            <a:avLst/>
          </a:prstGeom>
          <a:solidFill>
            <a:srgbClr val="6A946E">
              <a:alpha val="79999"/>
            </a:srgbClr>
          </a:solidFill>
          <a:ln w="9525">
            <a:round/>
            <a:headEnd/>
            <a:tailEnd/>
          </a:ln>
          <a:scene3d>
            <a:camera prst="orthographicFront"/>
            <a:lightRig rig="legacyFlat3" dir="b"/>
          </a:scene3d>
          <a:sp3d extrusionH="430200" prstMaterial="legacyMatte">
            <a:bevelB w="0" h="0" prst="angle"/>
            <a:extrusionClr>
              <a:srgbClr val="6A946E"/>
            </a:extrusionClr>
          </a:sp3d>
        </p:spPr>
        <p:txBody>
          <a:bodyPr wrap="none" anchor="ctr">
            <a:flatTx/>
          </a:bodyPr>
          <a:lstStyle/>
          <a:p>
            <a:endParaRPr lang="de-DE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835620" y="1700760"/>
            <a:ext cx="360050" cy="4176580"/>
          </a:xfrm>
          <a:prstGeom prst="rect">
            <a:avLst/>
          </a:prstGeom>
          <a:solidFill>
            <a:srgbClr val="6A946E">
              <a:alpha val="79999"/>
            </a:srgbClr>
          </a:solidFill>
          <a:ln w="9525">
            <a:miter lim="800000"/>
            <a:headEnd/>
            <a:tailEnd/>
          </a:ln>
          <a:scene3d>
            <a:camera prst="orthographicFront"/>
            <a:lightRig rig="legacyFlat3" dir="b"/>
          </a:scene3d>
          <a:sp3d extrusionH="9244000" prstMaterial="legacyMatte">
            <a:bevelB w="0" h="0" prst="angle"/>
            <a:extrusionClr>
              <a:srgbClr val="6A946E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de-DE"/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1835620" y="1412720"/>
            <a:ext cx="4608640" cy="288040"/>
          </a:xfrm>
          <a:prstGeom prst="rect">
            <a:avLst/>
          </a:prstGeom>
          <a:solidFill>
            <a:srgbClr val="6A946E">
              <a:alpha val="79999"/>
            </a:srgbClr>
          </a:solidFill>
          <a:ln w="9525">
            <a:miter lim="800000"/>
            <a:headEnd/>
            <a:tailEnd/>
          </a:ln>
          <a:scene3d>
            <a:camera prst="orthographicFront"/>
            <a:lightRig rig="legacyFlat3" dir="b"/>
          </a:scene3d>
          <a:sp3d extrusionH="887400" prstMaterial="legacyMatte">
            <a:bevelB w="0" h="0" prst="angle"/>
            <a:extrusionClr>
              <a:srgbClr val="6A946E"/>
            </a:extrusionClr>
          </a:sp3d>
        </p:spPr>
        <p:txBody>
          <a:bodyPr wrap="none" anchor="ctr">
            <a:flatTx/>
          </a:bodyPr>
          <a:lstStyle/>
          <a:p>
            <a:pPr algn="ctr">
              <a:spcBef>
                <a:spcPct val="50000"/>
              </a:spcBef>
            </a:pPr>
            <a:endParaRPr lang="de-DE" sz="1000" b="1"/>
          </a:p>
        </p:txBody>
      </p:sp>
      <p:sp>
        <p:nvSpPr>
          <p:cNvPr id="6" name="Oval 8"/>
          <p:cNvSpPr>
            <a:spLocks noChangeArrowheads="1"/>
          </p:cNvSpPr>
          <p:nvPr/>
        </p:nvSpPr>
        <p:spPr bwMode="auto">
          <a:xfrm rot="2050604">
            <a:off x="2652674" y="2253588"/>
            <a:ext cx="259699" cy="258477"/>
          </a:xfrm>
          <a:prstGeom prst="ellipse">
            <a:avLst/>
          </a:prstGeom>
          <a:solidFill>
            <a:srgbClr val="6A946E">
              <a:alpha val="79999"/>
            </a:srgbClr>
          </a:solidFill>
          <a:ln w="9525">
            <a:round/>
            <a:headEnd/>
            <a:tailEnd/>
          </a:ln>
          <a:scene3d>
            <a:camera prst="orthographicFront"/>
            <a:lightRig rig="legacyFlat3" dir="b"/>
          </a:scene3d>
          <a:sp3d extrusionH="430200" prstMaterial="legacyMatte">
            <a:bevelB w="0" h="0" prst="angle"/>
            <a:extrusionClr>
              <a:srgbClr val="6A946E"/>
            </a:extrusionClr>
          </a:sp3d>
        </p:spPr>
        <p:txBody>
          <a:bodyPr wrap="none" anchor="ctr">
            <a:flatTx/>
          </a:bodyPr>
          <a:lstStyle/>
          <a:p>
            <a:endParaRPr lang="de-DE"/>
          </a:p>
        </p:txBody>
      </p:sp>
      <p:sp>
        <p:nvSpPr>
          <p:cNvPr id="7" name="Oval 9"/>
          <p:cNvSpPr>
            <a:spLocks noChangeArrowheads="1"/>
          </p:cNvSpPr>
          <p:nvPr/>
        </p:nvSpPr>
        <p:spPr bwMode="auto">
          <a:xfrm rot="2050604">
            <a:off x="3974087" y="2253588"/>
            <a:ext cx="259699" cy="258477"/>
          </a:xfrm>
          <a:prstGeom prst="ellipse">
            <a:avLst/>
          </a:prstGeom>
          <a:solidFill>
            <a:srgbClr val="6A946E">
              <a:alpha val="79999"/>
            </a:srgbClr>
          </a:solidFill>
          <a:ln w="9525">
            <a:round/>
            <a:headEnd/>
            <a:tailEnd/>
          </a:ln>
          <a:scene3d>
            <a:camera prst="orthographicFront"/>
            <a:lightRig rig="legacyFlat3" dir="b"/>
          </a:scene3d>
          <a:sp3d extrusionH="430200" prstMaterial="legacyMatte">
            <a:bevelB w="0" h="0" prst="angle"/>
            <a:extrusionClr>
              <a:srgbClr val="6A946E"/>
            </a:extrusionClr>
          </a:sp3d>
        </p:spPr>
        <p:txBody>
          <a:bodyPr wrap="none" anchor="ctr">
            <a:flatTx/>
          </a:bodyPr>
          <a:lstStyle/>
          <a:p>
            <a:endParaRPr lang="de-DE"/>
          </a:p>
        </p:txBody>
      </p:sp>
      <p:sp>
        <p:nvSpPr>
          <p:cNvPr id="8" name="Oval 10"/>
          <p:cNvSpPr>
            <a:spLocks noChangeArrowheads="1"/>
          </p:cNvSpPr>
          <p:nvPr/>
        </p:nvSpPr>
        <p:spPr bwMode="auto">
          <a:xfrm rot="2050604">
            <a:off x="2652674" y="3693788"/>
            <a:ext cx="259699" cy="258477"/>
          </a:xfrm>
          <a:prstGeom prst="ellipse">
            <a:avLst/>
          </a:prstGeom>
          <a:solidFill>
            <a:srgbClr val="6A946E">
              <a:alpha val="79999"/>
            </a:srgbClr>
          </a:solidFill>
          <a:ln w="9525">
            <a:round/>
            <a:headEnd/>
            <a:tailEnd/>
          </a:ln>
          <a:scene3d>
            <a:camera prst="orthographicFront"/>
            <a:lightRig rig="legacyFlat3" dir="b"/>
          </a:scene3d>
          <a:sp3d extrusionH="430200" prstMaterial="legacyMatte">
            <a:bevelB w="0" h="0" prst="angle"/>
            <a:extrusionClr>
              <a:srgbClr val="6A946E"/>
            </a:extrusionClr>
          </a:sp3d>
        </p:spPr>
        <p:txBody>
          <a:bodyPr wrap="none" anchor="ctr">
            <a:flatTx/>
          </a:bodyPr>
          <a:lstStyle/>
          <a:p>
            <a:endParaRPr lang="de-DE"/>
          </a:p>
        </p:txBody>
      </p:sp>
      <p:sp>
        <p:nvSpPr>
          <p:cNvPr id="9" name="Oval 12"/>
          <p:cNvSpPr>
            <a:spLocks noChangeArrowheads="1"/>
          </p:cNvSpPr>
          <p:nvPr/>
        </p:nvSpPr>
        <p:spPr bwMode="auto">
          <a:xfrm rot="2050604">
            <a:off x="3974085" y="3669710"/>
            <a:ext cx="259699" cy="258477"/>
          </a:xfrm>
          <a:prstGeom prst="ellipse">
            <a:avLst/>
          </a:prstGeom>
          <a:solidFill>
            <a:srgbClr val="6A946E">
              <a:alpha val="79999"/>
            </a:srgbClr>
          </a:solidFill>
          <a:ln w="9525">
            <a:round/>
            <a:headEnd/>
            <a:tailEnd/>
          </a:ln>
          <a:scene3d>
            <a:camera prst="orthographicFront"/>
            <a:lightRig rig="legacyFlat3" dir="b"/>
          </a:scene3d>
          <a:sp3d extrusionH="430200" prstMaterial="legacyMatte">
            <a:bevelB w="0" h="0" prst="angle"/>
            <a:extrusionClr>
              <a:srgbClr val="6A946E"/>
            </a:extrusionClr>
          </a:sp3d>
        </p:spPr>
        <p:txBody>
          <a:bodyPr wrap="none" anchor="ctr">
            <a:flatTx/>
          </a:bodyPr>
          <a:lstStyle/>
          <a:p>
            <a:endParaRPr lang="de-DE"/>
          </a:p>
        </p:txBody>
      </p:sp>
      <p:sp>
        <p:nvSpPr>
          <p:cNvPr id="10" name="Oval 13"/>
          <p:cNvSpPr>
            <a:spLocks noChangeArrowheads="1"/>
          </p:cNvSpPr>
          <p:nvPr/>
        </p:nvSpPr>
        <p:spPr bwMode="auto">
          <a:xfrm rot="2050604">
            <a:off x="2652674" y="5133988"/>
            <a:ext cx="259699" cy="258477"/>
          </a:xfrm>
          <a:prstGeom prst="ellipse">
            <a:avLst/>
          </a:prstGeom>
          <a:solidFill>
            <a:srgbClr val="6A946E">
              <a:alpha val="79999"/>
            </a:srgbClr>
          </a:solidFill>
          <a:ln w="9525">
            <a:round/>
            <a:headEnd/>
            <a:tailEnd/>
          </a:ln>
          <a:scene3d>
            <a:camera prst="orthographicFront"/>
            <a:lightRig rig="legacyFlat3" dir="b"/>
          </a:scene3d>
          <a:sp3d extrusionH="430200" prstMaterial="legacyMatte">
            <a:bevelB w="0" h="0" prst="angle"/>
            <a:extrusionClr>
              <a:srgbClr val="6A946E"/>
            </a:extrusionClr>
          </a:sp3d>
        </p:spPr>
        <p:txBody>
          <a:bodyPr wrap="none" anchor="ctr">
            <a:flatTx/>
          </a:bodyPr>
          <a:lstStyle/>
          <a:p>
            <a:endParaRPr lang="de-DE"/>
          </a:p>
        </p:txBody>
      </p:sp>
      <p:sp>
        <p:nvSpPr>
          <p:cNvPr id="11" name="Oval 14"/>
          <p:cNvSpPr>
            <a:spLocks noChangeArrowheads="1"/>
          </p:cNvSpPr>
          <p:nvPr/>
        </p:nvSpPr>
        <p:spPr bwMode="auto">
          <a:xfrm rot="2050604">
            <a:off x="5270267" y="5133988"/>
            <a:ext cx="259699" cy="258477"/>
          </a:xfrm>
          <a:prstGeom prst="ellipse">
            <a:avLst/>
          </a:prstGeom>
          <a:solidFill>
            <a:srgbClr val="6A946E">
              <a:alpha val="79999"/>
            </a:srgbClr>
          </a:solidFill>
          <a:ln w="9525">
            <a:round/>
            <a:headEnd/>
            <a:tailEnd/>
          </a:ln>
          <a:scene3d>
            <a:camera prst="orthographicFront"/>
            <a:lightRig rig="legacyFlat3" dir="b"/>
          </a:scene3d>
          <a:sp3d extrusionH="430200" prstMaterial="legacyMatte">
            <a:bevelB w="0" h="0" prst="angle"/>
            <a:extrusionClr>
              <a:srgbClr val="6A946E"/>
            </a:extrusionClr>
          </a:sp3d>
        </p:spPr>
        <p:txBody>
          <a:bodyPr wrap="none" anchor="ctr">
            <a:flatTx/>
          </a:bodyPr>
          <a:lstStyle/>
          <a:p>
            <a:endParaRPr lang="de-DE"/>
          </a:p>
        </p:txBody>
      </p:sp>
      <p:sp>
        <p:nvSpPr>
          <p:cNvPr id="12" name="Oval 15"/>
          <p:cNvSpPr>
            <a:spLocks noChangeArrowheads="1"/>
          </p:cNvSpPr>
          <p:nvPr/>
        </p:nvSpPr>
        <p:spPr bwMode="auto">
          <a:xfrm rot="2050604">
            <a:off x="3974087" y="5133988"/>
            <a:ext cx="259699" cy="258477"/>
          </a:xfrm>
          <a:prstGeom prst="ellipse">
            <a:avLst/>
          </a:prstGeom>
          <a:solidFill>
            <a:srgbClr val="6A946E">
              <a:alpha val="79999"/>
            </a:srgbClr>
          </a:solidFill>
          <a:ln w="9525">
            <a:round/>
            <a:headEnd/>
            <a:tailEnd/>
          </a:ln>
          <a:scene3d>
            <a:camera prst="orthographicFront"/>
            <a:lightRig rig="legacyFlat3" dir="b"/>
          </a:scene3d>
          <a:sp3d extrusionH="430200" prstMaterial="legacyMatte">
            <a:bevelB w="0" h="0" prst="angle"/>
            <a:extrusionClr>
              <a:srgbClr val="6A946E"/>
            </a:extrusionClr>
          </a:sp3d>
        </p:spPr>
        <p:txBody>
          <a:bodyPr wrap="none" anchor="ctr">
            <a:flatTx/>
          </a:bodyPr>
          <a:lstStyle/>
          <a:p>
            <a:endParaRPr lang="de-DE"/>
          </a:p>
        </p:txBody>
      </p:sp>
      <p:sp>
        <p:nvSpPr>
          <p:cNvPr id="13" name="Rectangle 16"/>
          <p:cNvSpPr>
            <a:spLocks noChangeArrowheads="1"/>
          </p:cNvSpPr>
          <p:nvPr/>
        </p:nvSpPr>
        <p:spPr bwMode="auto">
          <a:xfrm>
            <a:off x="1835620" y="5877340"/>
            <a:ext cx="4608640" cy="288040"/>
          </a:xfrm>
          <a:prstGeom prst="rect">
            <a:avLst/>
          </a:prstGeom>
          <a:solidFill>
            <a:srgbClr val="6A946E">
              <a:alpha val="79999"/>
            </a:srgbClr>
          </a:solidFill>
          <a:ln w="9525">
            <a:miter lim="800000"/>
            <a:headEnd/>
            <a:tailEnd/>
          </a:ln>
          <a:scene3d>
            <a:camera prst="orthographicFront"/>
            <a:lightRig rig="legacyFlat3" dir="b"/>
          </a:scene3d>
          <a:sp3d extrusionH="887400" prstMaterial="legacyMatte">
            <a:bevelB w="0" h="0" prst="angle"/>
            <a:extrusionClr>
              <a:srgbClr val="6A946E"/>
            </a:extrusionClr>
          </a:sp3d>
        </p:spPr>
        <p:txBody>
          <a:bodyPr wrap="none" anchor="ctr">
            <a:flatTx/>
          </a:bodyPr>
          <a:lstStyle/>
          <a:p>
            <a:endParaRPr lang="de-DE"/>
          </a:p>
        </p:txBody>
      </p:sp>
      <p:sp>
        <p:nvSpPr>
          <p:cNvPr id="14" name="Oval 17"/>
          <p:cNvSpPr>
            <a:spLocks noChangeArrowheads="1"/>
          </p:cNvSpPr>
          <p:nvPr/>
        </p:nvSpPr>
        <p:spPr bwMode="auto">
          <a:xfrm rot="2050604">
            <a:off x="5270266" y="2325598"/>
            <a:ext cx="259699" cy="258477"/>
          </a:xfrm>
          <a:prstGeom prst="ellipse">
            <a:avLst/>
          </a:prstGeom>
          <a:solidFill>
            <a:srgbClr val="6A946E">
              <a:alpha val="79999"/>
            </a:srgbClr>
          </a:solidFill>
          <a:ln w="9525">
            <a:round/>
            <a:headEnd/>
            <a:tailEnd/>
          </a:ln>
          <a:scene3d>
            <a:camera prst="orthographicFront"/>
            <a:lightRig rig="legacyFlat3" dir="b"/>
          </a:scene3d>
          <a:sp3d extrusionH="430200" prstMaterial="legacyMatte">
            <a:bevelB w="0" h="0" prst="angle"/>
            <a:extrusionClr>
              <a:srgbClr val="6A946E"/>
            </a:extrusionClr>
          </a:sp3d>
        </p:spPr>
        <p:txBody>
          <a:bodyPr wrap="none" anchor="ctr">
            <a:flatTx/>
          </a:bodyPr>
          <a:lstStyle/>
          <a:p>
            <a:endParaRPr lang="de-DE"/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6084210" y="1700760"/>
            <a:ext cx="360050" cy="4176580"/>
          </a:xfrm>
          <a:prstGeom prst="rect">
            <a:avLst/>
          </a:prstGeom>
          <a:solidFill>
            <a:srgbClr val="6A946E">
              <a:alpha val="79999"/>
            </a:srgbClr>
          </a:solidFill>
          <a:ln w="9525">
            <a:miter lim="800000"/>
            <a:headEnd/>
            <a:tailEnd/>
          </a:ln>
          <a:scene3d>
            <a:camera prst="orthographicFront"/>
            <a:lightRig rig="legacyFlat3" dir="b"/>
          </a:scene3d>
          <a:sp3d extrusionH="9244000" prstMaterial="legacyMatte">
            <a:bevelB w="0" h="0" prst="angle"/>
            <a:extrusionClr>
              <a:srgbClr val="6A946E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de-DE"/>
          </a:p>
        </p:txBody>
      </p:sp>
      <p:cxnSp>
        <p:nvCxnSpPr>
          <p:cNvPr id="18" name="Straight Connector 17"/>
          <p:cNvCxnSpPr/>
          <p:nvPr/>
        </p:nvCxnSpPr>
        <p:spPr>
          <a:xfrm>
            <a:off x="6444260" y="1700760"/>
            <a:ext cx="17282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444260" y="1412720"/>
            <a:ext cx="17282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364110" y="2564880"/>
            <a:ext cx="28083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364110" y="2304000"/>
            <a:ext cx="28083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5364110" y="3933070"/>
            <a:ext cx="28083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164360" y="1392983"/>
            <a:ext cx="9829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85-140 </a:t>
            </a:r>
            <a:r>
              <a:rPr lang="de-DE" sz="1400" dirty="0" smtClean="0">
                <a:latin typeface="Symbol" pitchFamily="18" charset="2"/>
              </a:rPr>
              <a:t>m</a:t>
            </a:r>
            <a:r>
              <a:rPr lang="de-DE" sz="1400" dirty="0" smtClean="0"/>
              <a:t>m</a:t>
            </a:r>
            <a:endParaRPr lang="de-DE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7092350" y="1753033"/>
            <a:ext cx="10743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200-360 </a:t>
            </a:r>
            <a:r>
              <a:rPr lang="de-DE" sz="1400" dirty="0" smtClean="0">
                <a:latin typeface="Symbol" pitchFamily="18" charset="2"/>
              </a:rPr>
              <a:t>m</a:t>
            </a:r>
            <a:r>
              <a:rPr lang="de-DE" sz="1400" dirty="0" smtClean="0"/>
              <a:t>m</a:t>
            </a:r>
            <a:endParaRPr lang="de-DE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7164360" y="2257103"/>
            <a:ext cx="8915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15-20 </a:t>
            </a:r>
            <a:r>
              <a:rPr lang="de-DE" sz="1400" dirty="0" smtClean="0">
                <a:latin typeface="Symbol" pitchFamily="18" charset="2"/>
              </a:rPr>
              <a:t>m</a:t>
            </a:r>
            <a:r>
              <a:rPr lang="de-DE" sz="1400" dirty="0" smtClean="0"/>
              <a:t>m</a:t>
            </a:r>
            <a:endParaRPr lang="de-DE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7210753" y="3068950"/>
            <a:ext cx="7457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110 </a:t>
            </a:r>
            <a:r>
              <a:rPr lang="de-DE" sz="1400" dirty="0" smtClean="0">
                <a:latin typeface="Symbol" pitchFamily="18" charset="2"/>
              </a:rPr>
              <a:t>m</a:t>
            </a:r>
            <a:r>
              <a:rPr lang="de-DE" sz="1400" dirty="0" smtClean="0"/>
              <a:t>m</a:t>
            </a:r>
            <a:endParaRPr lang="de-DE" sz="1400" dirty="0"/>
          </a:p>
        </p:txBody>
      </p:sp>
      <p:sp>
        <p:nvSpPr>
          <p:cNvPr id="35" name="TextBox 34"/>
          <p:cNvSpPr txBox="1"/>
          <p:nvPr/>
        </p:nvSpPr>
        <p:spPr>
          <a:xfrm>
            <a:off x="2219645" y="314006"/>
            <a:ext cx="429662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 smtClean="0">
                <a:solidFill>
                  <a:schemeClr val="accent1">
                    <a:lumMod val="75000"/>
                  </a:schemeClr>
                </a:solidFill>
              </a:rPr>
              <a:t>1 </a:t>
            </a:r>
            <a:r>
              <a:rPr lang="de-DE" sz="2800" b="1" dirty="0" smtClean="0">
                <a:solidFill>
                  <a:schemeClr val="accent1">
                    <a:lumMod val="75000"/>
                  </a:schemeClr>
                </a:solidFill>
                <a:latin typeface="Symbol" pitchFamily="18" charset="2"/>
              </a:rPr>
              <a:t>m</a:t>
            </a:r>
            <a:r>
              <a:rPr lang="de-DE" sz="2800" b="1" dirty="0" smtClean="0">
                <a:solidFill>
                  <a:schemeClr val="accent1">
                    <a:lumMod val="75000"/>
                  </a:schemeClr>
                </a:solidFill>
              </a:rPr>
              <a:t>m Si oxidized to 2,17 </a:t>
            </a:r>
            <a:r>
              <a:rPr lang="de-DE" sz="2800" b="1" dirty="0" smtClean="0">
                <a:solidFill>
                  <a:schemeClr val="accent1">
                    <a:lumMod val="75000"/>
                  </a:schemeClr>
                </a:solidFill>
                <a:latin typeface="Symbol" pitchFamily="18" charset="2"/>
              </a:rPr>
              <a:t>m</a:t>
            </a:r>
            <a:r>
              <a:rPr lang="de-DE" sz="2800" b="1" dirty="0" smtClean="0">
                <a:solidFill>
                  <a:schemeClr val="accent1">
                    <a:lumMod val="75000"/>
                  </a:schemeClr>
                </a:solidFill>
              </a:rPr>
              <a:t>m</a:t>
            </a:r>
          </a:p>
          <a:p>
            <a:endParaRPr lang="de-DE" sz="1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hort process flow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57075" y="80495"/>
            <a:ext cx="4829849" cy="669701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4 inch waf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9" y="188640"/>
            <a:ext cx="5640434" cy="659680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</Words>
  <Application>Microsoft Office PowerPoint</Application>
  <PresentationFormat>On-screen Show (4:3)</PresentationFormat>
  <Paragraphs>40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Full-ceramic InGrids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SU-8 based InGrid production</dc:title>
  <dc:creator>uni-bonn</dc:creator>
  <cp:lastModifiedBy>uni-bonn</cp:lastModifiedBy>
  <cp:revision>7</cp:revision>
  <dcterms:created xsi:type="dcterms:W3CDTF">2014-01-23T12:21:17Z</dcterms:created>
  <dcterms:modified xsi:type="dcterms:W3CDTF">2014-01-27T13:53:23Z</dcterms:modified>
</cp:coreProperties>
</file>