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352" r:id="rId3"/>
    <p:sldId id="343" r:id="rId4"/>
    <p:sldId id="333" r:id="rId5"/>
    <p:sldId id="346" r:id="rId6"/>
    <p:sldId id="354" r:id="rId7"/>
    <p:sldId id="353" r:id="rId8"/>
    <p:sldId id="348" r:id="rId9"/>
    <p:sldId id="355" r:id="rId10"/>
    <p:sldId id="356" r:id="rId11"/>
    <p:sldId id="357" r:id="rId12"/>
    <p:sldId id="358" r:id="rId13"/>
    <p:sldId id="359" r:id="rId14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FF"/>
    <a:srgbClr val="0000FF"/>
    <a:srgbClr val="000066"/>
    <a:srgbClr val="FF0000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94660"/>
  </p:normalViewPr>
  <p:slideViewPr>
    <p:cSldViewPr>
      <p:cViewPr varScale="1">
        <p:scale>
          <a:sx n="94" d="100"/>
          <a:sy n="9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dirty="0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dirty="0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Preliminary feedback </a:t>
            </a:r>
            <a:r>
              <a:rPr lang="en-GB" dirty="0" smtClean="0"/>
              <a:t>results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10</a:t>
            </a:fld>
            <a:endParaRPr lang="en-US" dirty="0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Phase sensitivity plots</a:t>
            </a:r>
            <a:br>
              <a:rPr lang="en-GB" dirty="0" smtClean="0"/>
            </a:br>
            <a:r>
              <a:rPr lang="en-GB" dirty="0" smtClean="0"/>
              <a:t>(loPhase3)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9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11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34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12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9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13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1" y="260350"/>
            <a:ext cx="8062255" cy="604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9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Feedback run 1 characteristics:</a:t>
            </a:r>
          </a:p>
          <a:p>
            <a:pPr lvl="1"/>
            <a:r>
              <a:rPr lang="en-GB" dirty="0" smtClean="0"/>
              <a:t>K1, K2 coupled loop feedback</a:t>
            </a:r>
          </a:p>
          <a:p>
            <a:pPr lvl="1"/>
            <a:r>
              <a:rPr lang="en-GB" dirty="0" smtClean="0"/>
              <a:t>Monitored </a:t>
            </a:r>
            <a:r>
              <a:rPr lang="en-GB" dirty="0" smtClean="0"/>
              <a:t>at P2, P3, MFB1FF</a:t>
            </a:r>
          </a:p>
          <a:p>
            <a:r>
              <a:rPr lang="en-GB" dirty="0" smtClean="0"/>
              <a:t>Plots presented here:</a:t>
            </a:r>
          </a:p>
          <a:p>
            <a:pPr lvl="1"/>
            <a:r>
              <a:rPr lang="en-GB" dirty="0" smtClean="0"/>
              <a:t>Feedback on/off histograms</a:t>
            </a:r>
          </a:p>
          <a:p>
            <a:pPr lvl="1"/>
            <a:r>
              <a:rPr lang="en-GB" dirty="0" smtClean="0"/>
              <a:t>BPM-to-BPM correlations</a:t>
            </a:r>
          </a:p>
          <a:p>
            <a:pPr lvl="1"/>
            <a:r>
              <a:rPr lang="en-GB" dirty="0" smtClean="0"/>
              <a:t>Bunch-to-bunch correlations</a:t>
            </a:r>
          </a:p>
          <a:p>
            <a:pPr lvl="1"/>
            <a:r>
              <a:rPr lang="en-GB" dirty="0" smtClean="0"/>
              <a:t>Phase advance</a:t>
            </a:r>
          </a:p>
          <a:p>
            <a:pPr lvl="1"/>
            <a:r>
              <a:rPr lang="en-GB" dirty="0" smtClean="0"/>
              <a:t>Feedback on/off propagation to MFB1FF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1338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 phase correction</a:t>
            </a:r>
          </a:p>
          <a:p>
            <a:pPr lvl="1"/>
            <a:r>
              <a:rPr lang="en-GB" dirty="0" smtClean="0"/>
              <a:t>Stripline phase shifters used for online LO phase correction at P2, P3</a:t>
            </a:r>
          </a:p>
          <a:p>
            <a:pPr lvl="1"/>
            <a:r>
              <a:rPr lang="en-GB" dirty="0" smtClean="0"/>
              <a:t>Offline LO </a:t>
            </a:r>
            <a:r>
              <a:rPr lang="en-GB" dirty="0" smtClean="0"/>
              <a:t>phase correction </a:t>
            </a:r>
            <a:r>
              <a:rPr lang="en-GB" dirty="0" smtClean="0"/>
              <a:t>used at MFB1FF </a:t>
            </a:r>
            <a:r>
              <a:rPr lang="en-GB" dirty="0" smtClean="0"/>
              <a:t>using phase sensitivity from LO </a:t>
            </a:r>
            <a:r>
              <a:rPr lang="en-GB" dirty="0" smtClean="0"/>
              <a:t>scan</a:t>
            </a:r>
            <a:endParaRPr lang="en-GB" dirty="0"/>
          </a:p>
          <a:p>
            <a:r>
              <a:rPr lang="en-GB" dirty="0" smtClean="0"/>
              <a:t>Calibration constant of -0.0025/um assumed for all 3 stripline BPMs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21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4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r="48992"/>
          <a:stretch/>
        </p:blipFill>
        <p:spPr bwMode="auto">
          <a:xfrm>
            <a:off x="1115616" y="304739"/>
            <a:ext cx="6768545" cy="603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5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8" cy="604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9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6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8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Phase almost unchanged since November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88123"/>
              </p:ext>
            </p:extLst>
          </p:nvPr>
        </p:nvGraphicFramePr>
        <p:xfrm>
          <a:off x="539552" y="2571720"/>
          <a:ext cx="806489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1"/>
                <a:gridCol w="3240361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BPM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Phase advance relative to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P2 (°)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setfile</a:t>
                      </a:r>
                    </a:p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set13nov29_1013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</a:rPr>
                        <a:t>setfile</a:t>
                      </a:r>
                    </a:p>
                    <a:p>
                      <a:pPr algn="ctr"/>
                      <a:r>
                        <a:rPr lang="en-GB" sz="2800" b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set14jan29_0131</a:t>
                      </a:r>
                      <a:endParaRPr lang="en-GB" sz="28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P2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P3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MFB1FF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349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348</a:t>
                      </a:r>
                      <a:endParaRPr lang="en-GB" sz="2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0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8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20785851">
            <a:off x="214389" y="774672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FbOff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6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9</a:t>
            </a:fld>
            <a:endParaRPr lang="en-US" dirty="0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870" y="260350"/>
            <a:ext cx="8062257" cy="604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785851">
            <a:off x="87125" y="301634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fbRun1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 rot="20785851">
            <a:off x="214389" y="774672"/>
            <a:ext cx="2200652" cy="48986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</a:rPr>
              <a:t>FbOn</a:t>
            </a:r>
            <a:endParaRPr lang="en-GB" sz="32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1928</TotalTime>
  <Words>200</Words>
  <Application>Microsoft Office PowerPoint</Application>
  <PresentationFormat>On-screen Show (4:3)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Arial Narrow</vt:lpstr>
      <vt:lpstr>Default Design</vt:lpstr>
      <vt:lpstr>Preliminary feedback results</vt:lpstr>
      <vt:lpstr>Contents</vt:lpstr>
      <vt:lpstr>Notes</vt:lpstr>
      <vt:lpstr>PowerPoint Presentation</vt:lpstr>
      <vt:lpstr>PowerPoint Presentation</vt:lpstr>
      <vt:lpstr>PowerPoint Presentation</vt:lpstr>
      <vt:lpstr>Phase advance</vt:lpstr>
      <vt:lpstr>PowerPoint Presentation</vt:lpstr>
      <vt:lpstr>PowerPoint Presentation</vt:lpstr>
      <vt:lpstr>Appendix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190</cp:revision>
  <dcterms:created xsi:type="dcterms:W3CDTF">2009-05-21T13:39:04Z</dcterms:created>
  <dcterms:modified xsi:type="dcterms:W3CDTF">2014-01-30T05:37:50Z</dcterms:modified>
</cp:coreProperties>
</file>