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513" r:id="rId2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C9DA2B"/>
    <a:srgbClr val="8094D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2" autoAdjust="0"/>
    <p:restoredTop sz="92329" autoAdjust="0"/>
  </p:normalViewPr>
  <p:slideViewPr>
    <p:cSldViewPr>
      <p:cViewPr varScale="1">
        <p:scale>
          <a:sx n="78" d="100"/>
          <a:sy n="78" d="100"/>
        </p:scale>
        <p:origin x="86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2014/2/21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042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2014/1/10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Asia Phys/Soft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2014/1/10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Asia Phys/Soft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2014/1/10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Asia Phys/Soft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kiya.miyamoto@kek.j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67544" y="117693"/>
            <a:ext cx="8449749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ervice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interrupt last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week; KEKCC reported to group managers that 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It was to apply a patch to fix a vulnerability found in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kernel. It was used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at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intruded sites to access root account using a stolen user accounts 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It took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long time to test a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pacth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742950" lvl="1" indent="-285750">
              <a:buFont typeface="Wingdings" panose="05000000000000000000" pitchFamily="2" charset="2"/>
              <a:buChar char="n"/>
            </a:pP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About 10% of KEKCC users stored a secret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ssh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passphrase in KEKCC.</a:t>
            </a:r>
          </a:p>
          <a:p>
            <a:pPr lvl="1"/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 they were used at intruded sites for unauthorized access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1"/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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If found in KEKCC account, it was remove by operator.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       Don’t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store a secret passphrase in KEKCC.</a:t>
            </a:r>
          </a:p>
          <a:p>
            <a:pPr lvl="1"/>
            <a:endParaRPr kumimoji="1"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HPSS tape directory to store personal files ( not from GRID )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hpss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ilc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/grid/JB is ~84% in use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hpss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ilc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/grid/JB/users are used to store personal files 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New 7 tapes ( 28TB ) were added to 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hpss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ilc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. Another 7 tapes in March.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Use 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hpss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ilc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/users to store personal files.</a:t>
            </a:r>
          </a:p>
          <a:p>
            <a:pPr lvl="1"/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To those who graduate.  Congratulation.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Tell me(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  <a:hlinkClick r:id="rId3"/>
              </a:rPr>
              <a:t>akiya.miyamoto@kek.jp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) if you are going to leave the ILC group.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Remove your personal files in disks and tapes or passed them to your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successor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Send a form to remove your account to KEKCC.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</a:b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See http://ccwww.kek.jp/ccsupport/ccapply/delete/delete.pdf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11990857"/>
      </p:ext>
    </p:extLst>
  </p:cSld>
  <p:clrMapOvr>
    <a:masterClrMapping/>
  </p:clrMapOvr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160</TotalTime>
  <Words>30</Words>
  <Application>Microsoft Office PowerPoint</Application>
  <PresentationFormat>画面に合わせる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Arial Unicode MS</vt:lpstr>
      <vt:lpstr>ＭＳ Ｐゴシック</vt:lpstr>
      <vt:lpstr>Arial</vt:lpstr>
      <vt:lpstr>Calibri</vt:lpstr>
      <vt:lpstr>Comic Sans MS</vt:lpstr>
      <vt:lpstr>Times New Roman</vt:lpstr>
      <vt:lpstr>Wingdings</vt:lpstr>
      <vt:lpstr>miyamoto-EnglishTalk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250 GeV/350 GeV MC samples</dc:title>
  <dc:creator>miyamoto</dc:creator>
  <cp:lastModifiedBy>miyamoto</cp:lastModifiedBy>
  <cp:revision>15</cp:revision>
  <dcterms:created xsi:type="dcterms:W3CDTF">2013-05-17T03:56:41Z</dcterms:created>
  <dcterms:modified xsi:type="dcterms:W3CDTF">2014-02-21T04:38:27Z</dcterms:modified>
</cp:coreProperties>
</file>