
<file path=[Content_Types].xml><?xml version="1.0" encoding="utf-8"?>
<Types xmlns="http://schemas.openxmlformats.org/package/2006/content-types">
  <Default Extension="emf" ContentType="image/x-emf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34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>
    <p:restoredLeft sz="13525" autoAdjust="0"/>
    <p:restoredTop sz="94562" autoAdjust="0"/>
  </p:normalViewPr>
  <p:slideViewPr>
    <p:cSldViewPr snapToGrid="0" snapToObjects="1">
      <p:cViewPr varScale="1">
        <p:scale>
          <a:sx n="107" d="100"/>
          <a:sy n="107" d="100"/>
        </p:scale>
        <p:origin x="-102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91DF2-B13B-704E-88C4-4A3C4FEFECFB}" type="datetimeFigureOut">
              <a:rPr kumimoji="1" lang="ja-JP" altLang="en-US" smtClean="0"/>
              <a:pPr/>
              <a:t>3/3/14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C5721-1F4E-B547-8C5C-8FD5EAC7B1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777951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C1C9C-B296-7541-8589-745AD8B1E42D}" type="datetimeFigureOut">
              <a:rPr kumimoji="1" lang="ja-JP" altLang="en-US" smtClean="0"/>
              <a:pPr/>
              <a:t>3/3/14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B834A-A1A1-CA4C-B106-F7C8D83C13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978610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5ADC9-51A7-A64D-90C3-E437AC7F355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3040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545" y="0"/>
            <a:ext cx="9155545" cy="686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56009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3031D-AE92-294E-9286-7E362106E5B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04303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D736D-8971-E942-865E-5239BAD812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2792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A28BCF-3D9C-CE43-A98D-61D4AADC8F0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18612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E9DF3BFF-0C73-8647-984D-DF7091C1D25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2435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4096F05A-F0A2-C048-8D8A-D1D2824F935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70103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8FB11-0B1D-B641-ABAB-CD3C4B8B600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11793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5122A-C0E4-3943-83E6-3A9A2866931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5750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C2A4A-B746-CD44-B299-FF9E4D0E2D4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79334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emf"/><Relationship Id="rId13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5773"/>
            <a:ext cx="16394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0" sz="11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5773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0" sz="1100">
                <a:solidFill>
                  <a:srgbClr val="630822"/>
                </a:solidFill>
                <a:cs typeface="Arial" charset="0"/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</a:pPr>
            <a:fld id="{A6801D2A-1FA8-1244-A7C9-4E9BA948D5F7}" type="slidenum">
              <a:rPr lang="en-US" altLang="ja-JP">
                <a:latin typeface="Arial" charset="0"/>
                <a:ea typeface="ＭＳ Ｐゴシック" charset="0"/>
              </a:rPr>
              <a:pPr defTabSz="4560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>
              <a:latin typeface="Arial" charset="0"/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3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262" y="197716"/>
            <a:ext cx="2459182" cy="4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273" y="635000"/>
            <a:ext cx="7481455" cy="562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30912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ctr" defTabSz="4560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95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90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784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379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2000" indent="-342000" algn="l" defTabSz="4560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721" indent="-285721" algn="l" defTabSz="4560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886" indent="-228000" algn="l" defTabSz="456000" rtl="0" fontAlgn="base">
        <a:spcBef>
          <a:spcPct val="20000"/>
        </a:spcBef>
        <a:spcAft>
          <a:spcPct val="0"/>
        </a:spcAft>
        <a:buFont typeface="Lucida Grande" charset="0"/>
        <a:buChar char="‒"/>
        <a:defRPr kumimoji="1"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886" indent="-228000" algn="l" defTabSz="456000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056329" indent="-228000" algn="l" defTabSz="456000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95440" y="949615"/>
            <a:ext cx="7417288" cy="5281401"/>
          </a:xfrm>
        </p:spPr>
        <p:txBody>
          <a:bodyPr/>
          <a:lstStyle/>
          <a:p>
            <a:pPr lvl="1" algn="ctr">
              <a:buNone/>
            </a:pPr>
            <a:r>
              <a:rPr lang="en-US" altLang="ja-JP" sz="2000" dirty="0" smtClean="0"/>
              <a:t>CFS-ADI Meeting</a:t>
            </a:r>
          </a:p>
          <a:p>
            <a:pPr lvl="1" algn="ctr">
              <a:buNone/>
            </a:pPr>
            <a:endParaRPr lang="en-US" altLang="ja-JP" sz="2000" dirty="0" smtClean="0"/>
          </a:p>
          <a:p>
            <a:pPr lvl="1">
              <a:buNone/>
            </a:pPr>
            <a:r>
              <a:rPr lang="en-US" altLang="ja-JP" sz="1600" dirty="0" smtClean="0"/>
              <a:t>Split each day into 4 sessions with 1 topic per session.  This is broadly  consistent with a talk (or two) and some discussion time. If we assume 9 or 10 sessions then that leaves ~ ½ day for a TB related non-CFS discussion, and a parallel CFS-only one.  </a:t>
            </a:r>
          </a:p>
          <a:p>
            <a:pPr lvl="1">
              <a:buNone/>
            </a:pPr>
            <a:endParaRPr lang="en-US" altLang="ja-JP" sz="1600" dirty="0" smtClean="0"/>
          </a:p>
          <a:p>
            <a:pPr lvl="1">
              <a:buNone/>
            </a:pPr>
            <a:r>
              <a:rPr lang="en-US" altLang="ja-JP" sz="1600" dirty="0" smtClean="0"/>
              <a:t>Need list of attendees</a:t>
            </a:r>
          </a:p>
          <a:p>
            <a:pPr lvl="1">
              <a:buNone/>
            </a:pPr>
            <a:endParaRPr lang="en-US" altLang="ja-JP" sz="1600" dirty="0" smtClean="0"/>
          </a:p>
          <a:p>
            <a:pPr lvl="1">
              <a:buNone/>
            </a:pPr>
            <a:r>
              <a:rPr lang="en-US" altLang="ja-JP" sz="1600" dirty="0" smtClean="0"/>
              <a:t>Possible session topics</a:t>
            </a:r>
          </a:p>
          <a:p>
            <a:pPr lvl="1"/>
            <a:r>
              <a:rPr lang="en-US" altLang="ja-JP" sz="1600" dirty="0" smtClean="0"/>
              <a:t>	kick-off– goals </a:t>
            </a:r>
            <a:r>
              <a:rPr lang="en-US" altLang="ja-JP" sz="1600" dirty="0" smtClean="0"/>
              <a:t>etc.., ADI systems update, CFS status</a:t>
            </a:r>
          </a:p>
          <a:p>
            <a:pPr lvl="1"/>
            <a:r>
              <a:rPr lang="en-US" altLang="ja-JP" sz="1600" dirty="0" smtClean="0"/>
              <a:t>	CFS – pre-project work scope, cost &amp; schedule</a:t>
            </a:r>
          </a:p>
          <a:p>
            <a:pPr lvl="1"/>
            <a:r>
              <a:rPr lang="en-US" altLang="ja-JP" sz="1600" dirty="0" smtClean="0"/>
              <a:t>Detector Hall issues</a:t>
            </a:r>
          </a:p>
          <a:p>
            <a:pPr lvl="1"/>
            <a:r>
              <a:rPr lang="en-US" altLang="ja-JP" sz="1600" smtClean="0"/>
              <a:t>CFS - </a:t>
            </a:r>
            <a:r>
              <a:rPr lang="en-US" altLang="ja-JP" sz="1600" dirty="0" smtClean="0"/>
              <a:t>Technical systems support</a:t>
            </a:r>
          </a:p>
          <a:p>
            <a:pPr lvl="1"/>
            <a:r>
              <a:rPr lang="en-US" altLang="ja-JP" sz="1600" dirty="0" smtClean="0"/>
              <a:t>Energy phasing</a:t>
            </a:r>
          </a:p>
          <a:p>
            <a:pPr lvl="1"/>
            <a:r>
              <a:rPr lang="en-US" altLang="ja-JP" sz="1600" dirty="0" smtClean="0"/>
              <a:t>Required CFS input from ADI - what &amp; when</a:t>
            </a:r>
          </a:p>
          <a:p>
            <a:pPr lvl="1"/>
            <a:r>
              <a:rPr lang="en-US" altLang="ja-JP" sz="1600" dirty="0" smtClean="0"/>
              <a:t>Wrap up</a:t>
            </a:r>
            <a:endParaRPr lang="en-US" altLang="ja-JP" sz="16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31273" y="6355773"/>
            <a:ext cx="474377" cy="365125"/>
          </a:xfrm>
        </p:spPr>
        <p:txBody>
          <a:bodyPr/>
          <a:lstStyle/>
          <a:p>
            <a:fld id="{C303031D-AE92-294E-9286-7E362106E5B9}" type="slidenum">
              <a:rPr lang="en-US" altLang="ja-JP" sz="1600" smtClean="0"/>
              <a:pPr/>
              <a:t>1</a:t>
            </a:fld>
            <a:endParaRPr lang="en-US" altLang="ja-JP" sz="1600" dirty="0"/>
          </a:p>
        </p:txBody>
      </p:sp>
      <p:sp>
        <p:nvSpPr>
          <p:cNvPr id="5" name="Rectangle 4"/>
          <p:cNvSpPr/>
          <p:nvPr/>
        </p:nvSpPr>
        <p:spPr>
          <a:xfrm>
            <a:off x="3313828" y="154312"/>
            <a:ext cx="4527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 smtClean="0">
                <a:solidFill>
                  <a:srgbClr val="800000"/>
                </a:solidFill>
              </a:rPr>
              <a:t>TB </a:t>
            </a:r>
            <a:r>
              <a:rPr lang="en-US" altLang="ja-JP" sz="2800" b="1" dirty="0" err="1" smtClean="0">
                <a:solidFill>
                  <a:srgbClr val="800000"/>
                </a:solidFill>
              </a:rPr>
              <a:t>Fuze</a:t>
            </a:r>
            <a:r>
              <a:rPr lang="en-US" altLang="ja-JP" sz="2800" b="1" dirty="0" smtClean="0">
                <a:solidFill>
                  <a:srgbClr val="800000"/>
                </a:solidFill>
              </a:rPr>
              <a:t> Meeting –</a:t>
            </a:r>
            <a:r>
              <a:rPr lang="en-US" altLang="ja-JP" sz="2800" b="1" dirty="0" smtClean="0">
                <a:solidFill>
                  <a:srgbClr val="800000"/>
                </a:solidFill>
              </a:rPr>
              <a:t> March 4th</a:t>
            </a:r>
            <a:endParaRPr lang="en-US" altLang="ja-JP" sz="2800" b="1" dirty="0" smtClean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91950623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_exa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3818</TotalTime>
  <Words>125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LLC_PowerPoint_example</vt:lpstr>
      <vt:lpstr>Slide 1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ATF Status</dc:title>
  <dc:creator>Nobuhiro Terunuma</dc:creator>
  <cp:lastModifiedBy>Mike Harrison</cp:lastModifiedBy>
  <cp:revision>169</cp:revision>
  <dcterms:created xsi:type="dcterms:W3CDTF">2014-03-03T19:51:56Z</dcterms:created>
  <dcterms:modified xsi:type="dcterms:W3CDTF">2014-03-03T20:30:09Z</dcterms:modified>
</cp:coreProperties>
</file>