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29" r:id="rId3"/>
  </p:sldMasterIdLst>
  <p:notesMasterIdLst>
    <p:notesMasterId r:id="rId10"/>
  </p:notesMasterIdLst>
  <p:sldIdLst>
    <p:sldId id="265" r:id="rId4"/>
    <p:sldId id="363" r:id="rId5"/>
    <p:sldId id="360" r:id="rId6"/>
    <p:sldId id="361" r:id="rId7"/>
    <p:sldId id="362" r:id="rId8"/>
    <p:sldId id="3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CCCC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59CFBB-7F92-4BA6-9AF3-9C819EAC5F59}" type="datetimeFigureOut">
              <a:rPr lang="fr-FR" smtClean="0"/>
              <a:t>16/03/2014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541D79-7C41-44A3-9DBF-7DB9AB60D30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8598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jpeg"/><Relationship Id="rId5" Type="http://schemas.openxmlformats.org/officeDocument/2006/relationships/image" Target="../media/image6.jpe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7857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75966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37363" y="274638"/>
            <a:ext cx="1849437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285875" y="274638"/>
            <a:ext cx="5399088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8947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ce réservé du 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64515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pic>
        <p:nvPicPr>
          <p:cNvPr id="64516" name="Image 6" descr="lapp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7" name="Image 8" descr="Courbe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8" name="Image 6" descr="Logo LAPP + texte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9" name="Image 9" descr="logo-cnrs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29188" y="6215063"/>
            <a:ext cx="10795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0" name="Image 10" descr="ok_in2p3_quadri.jpg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38" y="6308725"/>
            <a:ext cx="10795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1" name="Image 11" descr="logo-universite.jpg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6688" y="6284913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2" name="Picture 10" descr="LOGO_LAVISTA_500"/>
          <p:cNvPicPr>
            <a:picLocks noChangeAspect="1" noChangeArrowheads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27088" y="5445125"/>
            <a:ext cx="1524000" cy="1158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624332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E5B1F3-85C6-4E97-8DC3-51AEC7221F70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247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448FB7-7153-40E1-B103-3C5243318163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135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85875" y="1600200"/>
            <a:ext cx="36242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62538" y="1600200"/>
            <a:ext cx="36242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F5BCFE-2336-4B3B-A15C-B2B5C622234A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69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6F2CB8D-FFB6-4E4A-9E3F-F81E081CFDA6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8196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5F69BFE-4272-468A-8A24-79E48C0BD576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616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7B1E5D-AFF6-43DB-BA57-8CB45C1C3B97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0087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F58F27-9520-456F-B00B-64077D181ACC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765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75103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2831C97-CC3A-4429-A30C-48CD0CBCAC4A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3358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290C42-6873-4A45-8443-02B9634019C8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62588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37363" y="274638"/>
            <a:ext cx="1849437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285875" y="274638"/>
            <a:ext cx="5399088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9B558C-96C7-4087-B5B5-9A0639B5424D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4808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ce réservé du 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64515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pic>
        <p:nvPicPr>
          <p:cNvPr id="64516" name="Image 6" descr="lapp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7" name="Image 8" descr="Courbe.jp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8" name="Image 6" descr="Logo LAPP + texte.jpg"/>
          <p:cNvPicPr>
            <a:picLocks noChangeAspect="1"/>
          </p:cNvPicPr>
          <p:nvPr userDrawn="1"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9" name="Image 9" descr="logo-cnrs.jpg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29188" y="6215063"/>
            <a:ext cx="10795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0" name="Image 10" descr="ok_in2p3_quadri.jpg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357938" y="6308725"/>
            <a:ext cx="1079500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1" name="Image 11" descr="logo-universite.jpg"/>
          <p:cNvPicPr>
            <a:picLocks noChangeAspect="1"/>
          </p:cNvPicPr>
          <p:nvPr userDrawn="1"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786688" y="6284913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2" name="Picture 10" descr="LOGO_LAVISTA_500"/>
          <p:cNvPicPr>
            <a:picLocks noChangeAspect="1" noChangeArrowheads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27088" y="5445125"/>
            <a:ext cx="1524000" cy="11588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552830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2E5B1F3-85C6-4E97-8DC3-51AEC7221F70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11857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448FB7-7153-40E1-B103-3C5243318163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0047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85875" y="1600200"/>
            <a:ext cx="36242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62538" y="1600200"/>
            <a:ext cx="36242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F5BCFE-2336-4B3B-A15C-B2B5C622234A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3112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6F2CB8D-FFB6-4E4A-9E3F-F81E081CFDA6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678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5F69BFE-4272-468A-8A24-79E48C0BD576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87597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7B1E5D-AFF6-43DB-BA57-8CB45C1C3B97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277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41438825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F58F27-9520-456F-B00B-64077D181ACC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793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2831C97-CC3A-4429-A30C-48CD0CBCAC4A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8375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7290C42-6873-4A45-8443-02B9634019C8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2112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37363" y="274638"/>
            <a:ext cx="1849437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285875" y="274638"/>
            <a:ext cx="5399088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9B558C-96C7-4087-B5B5-9A0639B5424D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171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285875" y="1600200"/>
            <a:ext cx="362426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62538" y="1600200"/>
            <a:ext cx="36242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09654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7004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0742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1181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43001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191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Image 6" descr="lapp2.jp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Image 8" descr="Courbe.jpg"/>
          <p:cNvPicPr>
            <a:picLocks noChangeAspect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Image 6" descr="Logo LAPP + texte.jpg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Image 11" descr="logo-universite.jpg"/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6688" y="6284913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Image 12" descr="logo_CNRS_In2p3_simple.eps"/>
          <p:cNvPicPr>
            <a:picLocks noChangeAspect="1"/>
          </p:cNvPicPr>
          <p:nvPr userDrawn="1"/>
        </p:nvPicPr>
        <p:blipFill>
          <a:blip r:embed="rId17" cstate="screen"/>
          <a:srcRect/>
          <a:stretch>
            <a:fillRect/>
          </a:stretch>
        </p:blipFill>
        <p:spPr bwMode="auto">
          <a:xfrm>
            <a:off x="6672263" y="5643563"/>
            <a:ext cx="75565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7176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022809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Image 8" descr="Courbe.jpg"/>
          <p:cNvPicPr>
            <a:picLocks noChangeAspect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63492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pic>
        <p:nvPicPr>
          <p:cNvPr id="63493" name="Image 6" descr="lapp2.jpg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742C110-AF16-4F32-B787-E3818A3054A9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83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Image 8" descr="Courbe.jpg"/>
          <p:cNvPicPr>
            <a:picLocks noChangeAspect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63492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pic>
        <p:nvPicPr>
          <p:cNvPr id="63493" name="Image 6" descr="lapp2.jpg"/>
          <p:cNvPicPr>
            <a:picLocks noChangeAspect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742C110-AF16-4F32-B787-E3818A3054A9}" type="slidenum">
              <a:rPr lang="fr-FR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5929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Welcome to Annecy</a:t>
            </a:r>
            <a:endParaRPr lang="en-CA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576064" y="3886200"/>
            <a:ext cx="8028384" cy="1752600"/>
          </a:xfrm>
        </p:spPr>
        <p:txBody>
          <a:bodyPr/>
          <a:lstStyle/>
          <a:p>
            <a:r>
              <a:rPr lang="en-CA" dirty="0" err="1" smtClean="0"/>
              <a:t>A.Jeremie</a:t>
            </a:r>
            <a:r>
              <a:rPr lang="en-CA" dirty="0" smtClean="0"/>
              <a:t> </a:t>
            </a:r>
          </a:p>
        </p:txBody>
      </p:sp>
      <p:pic>
        <p:nvPicPr>
          <p:cNvPr id="1026" name="Picture 2" descr="https://lapp-phototheque.in2p3.fr/Annecy/Annecy_2002_0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38860"/>
            <a:ext cx="8136904" cy="2773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lapp.in2p3.fr/IMG/jpg/lapp_1b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22663"/>
            <a:ext cx="3339932" cy="250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55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Workshop </a:t>
            </a:r>
            <a:r>
              <a:rPr lang="fr-FR" dirty="0" err="1" smtClean="0"/>
              <a:t>rooms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The sessions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take</a:t>
            </a:r>
            <a:r>
              <a:rPr lang="fr-FR" dirty="0" smtClean="0"/>
              <a:t> place in the « Salle des Sommets » (3rd </a:t>
            </a:r>
            <a:r>
              <a:rPr lang="fr-FR" dirty="0" err="1" smtClean="0"/>
              <a:t>floor</a:t>
            </a:r>
            <a:r>
              <a:rPr lang="fr-FR" dirty="0" smtClean="0"/>
              <a:t> round building).</a:t>
            </a:r>
          </a:p>
          <a:p>
            <a:r>
              <a:rPr lang="fr-FR" dirty="0" smtClean="0"/>
              <a:t>The coffee breaks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take</a:t>
            </a:r>
            <a:r>
              <a:rPr lang="fr-FR" dirty="0" smtClean="0"/>
              <a:t> place on the </a:t>
            </a:r>
            <a:r>
              <a:rPr lang="fr-FR" dirty="0" err="1" smtClean="0"/>
              <a:t>Ground</a:t>
            </a:r>
            <a:r>
              <a:rPr lang="fr-FR" dirty="0" smtClean="0"/>
              <a:t> </a:t>
            </a:r>
            <a:r>
              <a:rPr lang="fr-FR" dirty="0" err="1" smtClean="0"/>
              <a:t>Floor</a:t>
            </a:r>
            <a:r>
              <a:rPr lang="fr-FR" dirty="0" smtClean="0"/>
              <a:t> in the Grande Galerie</a:t>
            </a:r>
          </a:p>
          <a:p>
            <a:r>
              <a:rPr lang="fr-FR" dirty="0" smtClean="0"/>
              <a:t>There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a short </a:t>
            </a:r>
            <a:r>
              <a:rPr lang="fr-FR" dirty="0" err="1" smtClean="0"/>
              <a:t>visit</a:t>
            </a:r>
            <a:r>
              <a:rPr lang="fr-FR" dirty="0" smtClean="0"/>
              <a:t> of LAPP </a:t>
            </a:r>
            <a:r>
              <a:rPr lang="fr-FR" dirty="0" err="1" smtClean="0"/>
              <a:t>facilities</a:t>
            </a:r>
            <a:r>
              <a:rPr lang="fr-FR" dirty="0" smtClean="0"/>
              <a:t> on Tuesday </a:t>
            </a:r>
            <a:r>
              <a:rPr lang="fr-FR" dirty="0" err="1" smtClean="0"/>
              <a:t>afternoon</a:t>
            </a:r>
            <a:r>
              <a:rPr lang="fr-FR" dirty="0" smtClean="0"/>
              <a:t>.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E5B1F3-85C6-4E97-8DC3-51AEC7221F70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73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Lunches </a:t>
            </a:r>
            <a:r>
              <a:rPr lang="fr-FR" dirty="0" err="1" smtClean="0"/>
              <a:t>provided</a:t>
            </a:r>
            <a:r>
              <a:rPr lang="fr-FR" dirty="0" smtClean="0"/>
              <a:t> by the FJPPL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9552" y="1600200"/>
            <a:ext cx="3456384" cy="4525963"/>
          </a:xfrm>
        </p:spPr>
        <p:txBody>
          <a:bodyPr/>
          <a:lstStyle/>
          <a:p>
            <a:r>
              <a:rPr lang="fr-FR" dirty="0" smtClean="0"/>
              <a:t>3 minute </a:t>
            </a:r>
            <a:r>
              <a:rPr lang="fr-FR" dirty="0" err="1" smtClean="0"/>
              <a:t>walk</a:t>
            </a:r>
            <a:r>
              <a:rPr lang="fr-FR" dirty="0" smtClean="0"/>
              <a:t>, down to the main road</a:t>
            </a:r>
          </a:p>
          <a:p>
            <a:r>
              <a:rPr lang="fr-FR" dirty="0" err="1" smtClean="0"/>
              <a:t>Then</a:t>
            </a:r>
            <a:r>
              <a:rPr lang="fr-FR" dirty="0" smtClean="0"/>
              <a:t> go to the building </a:t>
            </a:r>
            <a:r>
              <a:rPr lang="fr-FR" dirty="0" err="1" smtClean="0"/>
              <a:t>that</a:t>
            </a:r>
            <a:r>
              <a:rPr lang="fr-FR" dirty="0" smtClean="0"/>
              <a:t> looks </a:t>
            </a:r>
            <a:r>
              <a:rPr lang="fr-FR" dirty="0" err="1" smtClean="0"/>
              <a:t>like</a:t>
            </a:r>
            <a:r>
              <a:rPr lang="fr-FR" dirty="0" smtClean="0"/>
              <a:t> the </a:t>
            </a:r>
            <a:r>
              <a:rPr lang="fr-FR" dirty="0" err="1" smtClean="0"/>
              <a:t>Starship</a:t>
            </a:r>
            <a:r>
              <a:rPr lang="fr-FR" dirty="0" smtClean="0"/>
              <a:t> </a:t>
            </a:r>
            <a:r>
              <a:rPr lang="fr-FR" dirty="0" smtClean="0"/>
              <a:t>Enterprise </a:t>
            </a:r>
            <a:r>
              <a:rPr lang="fr-FR" dirty="0" err="1" smtClean="0"/>
              <a:t>from</a:t>
            </a:r>
            <a:r>
              <a:rPr lang="fr-FR" dirty="0" smtClean="0"/>
              <a:t> Star </a:t>
            </a:r>
            <a:r>
              <a:rPr lang="fr-FR" dirty="0" err="1" smtClean="0"/>
              <a:t>Treck</a:t>
            </a:r>
            <a:r>
              <a:rPr lang="fr-FR" dirty="0" smtClean="0"/>
              <a:t>…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E5B1F3-85C6-4E97-8DC3-51AEC7221F70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76" b="40917"/>
          <a:stretch/>
        </p:blipFill>
        <p:spPr bwMode="auto">
          <a:xfrm>
            <a:off x="3930885" y="1412776"/>
            <a:ext cx="5177619" cy="3128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Connecteur droit avec flèche 7"/>
          <p:cNvCxnSpPr/>
          <p:nvPr/>
        </p:nvCxnSpPr>
        <p:spPr>
          <a:xfrm>
            <a:off x="5659077" y="2276872"/>
            <a:ext cx="1080120" cy="432048"/>
          </a:xfrm>
          <a:prstGeom prst="straightConnector1">
            <a:avLst/>
          </a:prstGeom>
          <a:ln w="889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6739197" y="2708920"/>
            <a:ext cx="0" cy="720080"/>
          </a:xfrm>
          <a:prstGeom prst="straightConnector1">
            <a:avLst/>
          </a:prstGeom>
          <a:ln w="88900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8" name="Picture 6" descr="http://4.bp.blogspot.com/-0ccMoa7Wj00/UFzFRxO2P2I/AAAAAAAABsc/sCGh7aYV29I/s1600/STARSHIP%2BENTERPRIS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607424"/>
            <a:ext cx="2400267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gsi74.pagesperso-orange.fr/RU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740" y="4661395"/>
            <a:ext cx="2803748" cy="1869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46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://indico.in2p3.fr/conferenceDisplay.py/getPic?picId=9&amp;confId=969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4" t="5242" r="3536" b="5160"/>
          <a:stretch/>
        </p:blipFill>
        <p:spPr bwMode="auto">
          <a:xfrm>
            <a:off x="2016217" y="1954773"/>
            <a:ext cx="7092287" cy="4858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E5B1F3-85C6-4E97-8DC3-51AEC7221F70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4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4100" name="Picture 4" descr="http://www.letageannecy.fr/img/photos/terrasse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68760"/>
            <a:ext cx="3168352" cy="2586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Connecteur droit avec flèche 9"/>
          <p:cNvCxnSpPr/>
          <p:nvPr/>
        </p:nvCxnSpPr>
        <p:spPr>
          <a:xfrm flipH="1">
            <a:off x="1403648" y="1196752"/>
            <a:ext cx="2664296" cy="648072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re 1"/>
          <p:cNvSpPr txBox="1">
            <a:spLocks/>
          </p:cNvSpPr>
          <p:nvPr/>
        </p:nvSpPr>
        <p:spPr bwMode="auto">
          <a:xfrm>
            <a:off x="1344645" y="413792"/>
            <a:ext cx="7400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4000" kern="0" dirty="0" smtClean="0"/>
              <a:t>Workshop </a:t>
            </a:r>
            <a:r>
              <a:rPr lang="fr-FR" sz="4000" kern="0" dirty="0" err="1" smtClean="0"/>
              <a:t>dinner</a:t>
            </a:r>
            <a:r>
              <a:rPr lang="fr-FR" sz="4000" kern="0" dirty="0" smtClean="0"/>
              <a:t/>
            </a:r>
            <a:br>
              <a:rPr lang="fr-FR" sz="4000" kern="0" dirty="0" smtClean="0"/>
            </a:br>
            <a:r>
              <a:rPr lang="fr-FR" sz="4000" kern="0" dirty="0" smtClean="0"/>
              <a:t>L’Etage 13, rue du </a:t>
            </a:r>
            <a:r>
              <a:rPr lang="fr-FR" sz="4000" kern="0" dirty="0" err="1" smtClean="0"/>
              <a:t>Paquier</a:t>
            </a:r>
            <a:r>
              <a:rPr lang="fr-FR" sz="4000" kern="0" dirty="0" smtClean="0"/>
              <a:t> 19:30 </a:t>
            </a:r>
            <a:r>
              <a:rPr lang="fr-FR" kern="0" dirty="0" smtClean="0"/>
              <a:t/>
            </a:r>
            <a:br>
              <a:rPr lang="fr-FR" kern="0" dirty="0" smtClean="0"/>
            </a:br>
            <a:endParaRPr lang="en-US" kern="0" dirty="0"/>
          </a:p>
        </p:txBody>
      </p:sp>
      <p:sp>
        <p:nvSpPr>
          <p:cNvPr id="12" name="Rectangle 11"/>
          <p:cNvSpPr/>
          <p:nvPr/>
        </p:nvSpPr>
        <p:spPr>
          <a:xfrm rot="19893527">
            <a:off x="5940152" y="4005756"/>
            <a:ext cx="36004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Connecteur droit avec flèche 15"/>
          <p:cNvCxnSpPr>
            <a:endCxn id="12" idx="0"/>
          </p:cNvCxnSpPr>
          <p:nvPr/>
        </p:nvCxnSpPr>
        <p:spPr>
          <a:xfrm>
            <a:off x="4067944" y="1196752"/>
            <a:ext cx="2000787" cy="282204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755576" y="4077072"/>
            <a:ext cx="126064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The </a:t>
            </a:r>
            <a:r>
              <a:rPr lang="fr-FR" sz="2400" dirty="0" err="1" smtClean="0"/>
              <a:t>dinner</a:t>
            </a:r>
            <a:r>
              <a:rPr lang="fr-FR" sz="2400" dirty="0" smtClean="0"/>
              <a:t> </a:t>
            </a:r>
            <a:r>
              <a:rPr lang="fr-FR" sz="2400" dirty="0" err="1" smtClean="0"/>
              <a:t>will</a:t>
            </a:r>
            <a:r>
              <a:rPr lang="fr-FR" sz="2400" dirty="0" smtClean="0"/>
              <a:t> </a:t>
            </a:r>
            <a:r>
              <a:rPr lang="fr-FR" sz="2400" dirty="0" err="1" smtClean="0"/>
              <a:t>be</a:t>
            </a:r>
            <a:r>
              <a:rPr lang="fr-FR" sz="2400" dirty="0" smtClean="0"/>
              <a:t> « à la carte »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8910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www.letageannecy.fr/img/photos/terrasse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340768"/>
            <a:ext cx="485154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Workshop </a:t>
            </a:r>
            <a:r>
              <a:rPr lang="fr-FR" dirty="0" err="1" smtClean="0"/>
              <a:t>dinner</a:t>
            </a:r>
            <a:r>
              <a:rPr lang="fr-FR" dirty="0"/>
              <a:t/>
            </a:r>
            <a:br>
              <a:rPr lang="fr-FR" dirty="0"/>
            </a:br>
            <a:r>
              <a:rPr lang="fr-FR" dirty="0"/>
              <a:t>L’Etage 13, rue du </a:t>
            </a:r>
            <a:r>
              <a:rPr lang="fr-FR" dirty="0" err="1"/>
              <a:t>Paquier</a:t>
            </a:r>
            <a:r>
              <a:rPr lang="fr-FR" dirty="0"/>
              <a:t> </a:t>
            </a:r>
            <a:br>
              <a:rPr lang="fr-FR" dirty="0"/>
            </a:b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600201"/>
            <a:ext cx="3960441" cy="2980927"/>
          </a:xfrm>
        </p:spPr>
        <p:txBody>
          <a:bodyPr/>
          <a:lstStyle/>
          <a:p>
            <a:r>
              <a:rPr lang="fr-FR" dirty="0" smtClean="0"/>
              <a:t>Go </a:t>
            </a:r>
            <a:r>
              <a:rPr lang="fr-FR" dirty="0" err="1" smtClean="0"/>
              <a:t>through</a:t>
            </a:r>
            <a:r>
              <a:rPr lang="fr-FR" dirty="0" smtClean="0"/>
              <a:t> the bar on the </a:t>
            </a:r>
            <a:r>
              <a:rPr lang="fr-FR" dirty="0" err="1" smtClean="0"/>
              <a:t>Ground</a:t>
            </a:r>
            <a:r>
              <a:rPr lang="fr-FR" dirty="0" smtClean="0"/>
              <a:t> </a:t>
            </a:r>
            <a:r>
              <a:rPr lang="fr-FR" dirty="0" err="1" smtClean="0"/>
              <a:t>floor</a:t>
            </a:r>
            <a:r>
              <a:rPr lang="fr-FR" dirty="0" smtClean="0"/>
              <a:t>, or </a:t>
            </a:r>
            <a:r>
              <a:rPr lang="fr-FR" dirty="0" err="1" smtClean="0"/>
              <a:t>through</a:t>
            </a:r>
            <a:r>
              <a:rPr lang="fr-FR" dirty="0" smtClean="0"/>
              <a:t> the arcade, </a:t>
            </a:r>
            <a:r>
              <a:rPr lang="fr-FR" dirty="0" err="1" smtClean="0"/>
              <a:t>then</a:t>
            </a:r>
            <a:r>
              <a:rPr lang="fr-FR" dirty="0" smtClean="0"/>
              <a:t> out the back to go up the </a:t>
            </a:r>
            <a:r>
              <a:rPr lang="fr-FR" dirty="0" err="1" smtClean="0"/>
              <a:t>stairs</a:t>
            </a:r>
            <a:r>
              <a:rPr lang="fr-FR" dirty="0" smtClean="0"/>
              <a:t> to the first </a:t>
            </a:r>
            <a:r>
              <a:rPr lang="fr-FR" dirty="0" err="1" smtClean="0"/>
              <a:t>floor</a:t>
            </a:r>
            <a:r>
              <a:rPr lang="fr-FR" dirty="0"/>
              <a:t>.</a:t>
            </a:r>
            <a:r>
              <a:rPr lang="fr-FR" dirty="0" smtClean="0"/>
              <a:t> 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E5B1F3-85C6-4E97-8DC3-51AEC7221F70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5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4067944" y="1943895"/>
            <a:ext cx="2569786" cy="1377093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195736" y="5301208"/>
            <a:ext cx="61561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Then </a:t>
            </a:r>
            <a:r>
              <a:rPr lang="en-US" sz="3200" dirty="0"/>
              <a:t>the restaurant is on the right at the end of the balcony.</a:t>
            </a:r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3347864" y="2924944"/>
            <a:ext cx="2232248" cy="720080"/>
          </a:xfrm>
          <a:prstGeom prst="straightConnector1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31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9592" y="1600200"/>
            <a:ext cx="7400925" cy="4525963"/>
          </a:xfrm>
        </p:spPr>
        <p:txBody>
          <a:bodyPr/>
          <a:lstStyle/>
          <a:p>
            <a:r>
              <a:rPr lang="fr-FR" dirty="0" err="1" smtClean="0"/>
              <a:t>Enjoy</a:t>
            </a:r>
            <a:r>
              <a:rPr lang="fr-FR" dirty="0" smtClean="0"/>
              <a:t> </a:t>
            </a:r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stay</a:t>
            </a:r>
            <a:r>
              <a:rPr lang="fr-FR" dirty="0" smtClean="0"/>
              <a:t>!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A.Jeremie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Annecy ATF2 Workshop 17-19 March 2014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E5B1F3-85C6-4E97-8DC3-51AEC7221F70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6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2050" name="Picture 2" descr="https://lapp-phototheque.in2p3.fr/Annecy/Annecy_2002_0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60648"/>
            <a:ext cx="475252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403522"/>
      </p:ext>
    </p:extLst>
  </p:cSld>
  <p:clrMapOvr>
    <a:masterClrMapping/>
  </p:clrMapOvr>
</p:sld>
</file>

<file path=ppt/theme/theme1.xml><?xml version="1.0" encoding="utf-8"?>
<a:theme xmlns:a="http://schemas.openxmlformats.org/drawingml/2006/main" name="2_Conception personnalisée">
  <a:themeElements>
    <a:clrScheme name="2_Conception personnalisé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Conception personnalisé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nception personnalisé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Conception personnalisée">
  <a:themeElements>
    <a:clrScheme name="5_Conception personnalisé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5_Conception personnalisé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nception personnalisé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Conception personnalisée">
  <a:themeElements>
    <a:clrScheme name="5_Conception personnalisé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5_Conception personnalisé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nception personnalisé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1385</TotalTime>
  <Words>138</Words>
  <Application>Microsoft Office PowerPoint</Application>
  <PresentationFormat>Affichage à l'écran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6</vt:i4>
      </vt:variant>
    </vt:vector>
  </HeadingPairs>
  <TitlesOfParts>
    <vt:vector size="9" baseType="lpstr">
      <vt:lpstr>2_Conception personnalisée</vt:lpstr>
      <vt:lpstr>5_Conception personnalisée</vt:lpstr>
      <vt:lpstr>6_Conception personnalisée</vt:lpstr>
      <vt:lpstr>Welcome to Annecy</vt:lpstr>
      <vt:lpstr>Workshop rooms</vt:lpstr>
      <vt:lpstr>Lunches provided by the FJPPL</vt:lpstr>
      <vt:lpstr>Présentation PowerPoint</vt:lpstr>
      <vt:lpstr>Workshop dinner L’Etage 13, rue du Paquier  </vt:lpstr>
      <vt:lpstr>Présentation PowerPoint</vt:lpstr>
    </vt:vector>
  </TitlesOfParts>
  <Company>lapp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Andrea Jeremie</dc:creator>
  <cp:lastModifiedBy>Andrea Jeremie</cp:lastModifiedBy>
  <cp:revision>158</cp:revision>
  <dcterms:created xsi:type="dcterms:W3CDTF">2013-02-07T14:56:55Z</dcterms:created>
  <dcterms:modified xsi:type="dcterms:W3CDTF">2014-03-16T20:53:55Z</dcterms:modified>
</cp:coreProperties>
</file>