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16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Upstream Phase Advance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Further Comments/Conclusions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/>
                <a:cs typeface="Calibri"/>
              </a:rPr>
              <a:t>Seems Glen is write and our method is overly simple</a:t>
            </a:r>
          </a:p>
          <a:p>
            <a:r>
              <a:rPr lang="en-GB" dirty="0" smtClean="0">
                <a:latin typeface="Calibri"/>
                <a:cs typeface="Calibri"/>
              </a:rPr>
              <a:t>I have fiddled around with various </a:t>
            </a:r>
            <a:r>
              <a:rPr lang="en-GB" dirty="0" err="1" smtClean="0">
                <a:latin typeface="Calibri"/>
                <a:cs typeface="Calibri"/>
              </a:rPr>
              <a:t>Twiss</a:t>
            </a:r>
            <a:r>
              <a:rPr lang="en-GB" dirty="0" smtClean="0">
                <a:latin typeface="Calibri"/>
                <a:cs typeface="Calibri"/>
              </a:rPr>
              <a:t> parameters to see what effects they do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Not much 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Maybe a more systematic study would be useful</a:t>
            </a:r>
          </a:p>
          <a:p>
            <a:r>
              <a:rPr lang="en-GB" dirty="0" smtClean="0">
                <a:latin typeface="Calibri"/>
                <a:cs typeface="Calibri"/>
              </a:rPr>
              <a:t>Going through the log it seems like using OTR0 to actually measure these things isn’t too difficult</a:t>
            </a:r>
          </a:p>
          <a:p>
            <a:r>
              <a:rPr lang="en-GB" dirty="0" smtClean="0">
                <a:latin typeface="Calibri"/>
                <a:cs typeface="Calibri"/>
              </a:rPr>
              <a:t>Might be worth doing this in the future?</a:t>
            </a:r>
          </a:p>
          <a:p>
            <a:r>
              <a:rPr lang="en-GB" dirty="0" smtClean="0">
                <a:latin typeface="Calibri"/>
                <a:cs typeface="Calibri"/>
              </a:rPr>
              <a:t>Glenn has asked me to put together something on how to do the tracking, would this be helpful?</a:t>
            </a: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46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At Phil’s request I have continued the studied on the upstream phase advance</a:t>
            </a:r>
          </a:p>
          <a:p>
            <a:r>
              <a:rPr lang="en-GB" dirty="0" smtClean="0">
                <a:latin typeface="Calibri"/>
                <a:cs typeface="Calibri"/>
              </a:rPr>
              <a:t>Have used the Fight Simulator</a:t>
            </a:r>
          </a:p>
          <a:p>
            <a:r>
              <a:rPr lang="en-GB" dirty="0" smtClean="0">
                <a:latin typeface="Calibri"/>
                <a:cs typeface="Calibri"/>
              </a:rPr>
              <a:t>Compared the ‘current method’ and Glen White method </a:t>
            </a: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Flight Simulator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635896" y="2852936"/>
            <a:ext cx="10801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Flight Simulator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084168" y="2996952"/>
            <a:ext cx="1584176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Phase Advance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827584" y="1556792"/>
            <a:ext cx="1296144" cy="64633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Beam Input Parameters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971600" y="4221088"/>
            <a:ext cx="1008112" cy="64633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Magnet Settings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4" idx="1"/>
            <a:endCxn id="7" idx="3"/>
          </p:cNvCxnSpPr>
          <p:nvPr/>
        </p:nvCxnSpPr>
        <p:spPr>
          <a:xfrm>
            <a:off x="2123728" y="1879958"/>
            <a:ext cx="1512168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  <a:endCxn id="7" idx="3"/>
          </p:cNvCxnSpPr>
          <p:nvPr/>
        </p:nvCxnSpPr>
        <p:spPr>
          <a:xfrm flipV="1">
            <a:off x="1979712" y="3176102"/>
            <a:ext cx="1656184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1"/>
            <a:endCxn id="13" idx="3"/>
          </p:cNvCxnSpPr>
          <p:nvPr/>
        </p:nvCxnSpPr>
        <p:spPr>
          <a:xfrm>
            <a:off x="4716016" y="3176102"/>
            <a:ext cx="1368152" cy="5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50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Nominal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635896" y="2852936"/>
            <a:ext cx="10801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Flight Simulator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084168" y="2996952"/>
            <a:ext cx="1584176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Phase Advance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827584" y="1556792"/>
            <a:ext cx="1296144" cy="64633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Nominal Beam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971600" y="4221088"/>
            <a:ext cx="1008112" cy="92333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NominalMagnet</a:t>
            </a:r>
            <a:r>
              <a:rPr lang="en-US" dirty="0" smtClean="0"/>
              <a:t> Settings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4" idx="1"/>
            <a:endCxn id="7" idx="3"/>
          </p:cNvCxnSpPr>
          <p:nvPr/>
        </p:nvCxnSpPr>
        <p:spPr>
          <a:xfrm>
            <a:off x="2123728" y="1879958"/>
            <a:ext cx="1512168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  <a:endCxn id="7" idx="3"/>
          </p:cNvCxnSpPr>
          <p:nvPr/>
        </p:nvCxnSpPr>
        <p:spPr>
          <a:xfrm flipV="1">
            <a:off x="1979712" y="3176102"/>
            <a:ext cx="1656184" cy="1506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1"/>
            <a:endCxn id="13" idx="3"/>
          </p:cNvCxnSpPr>
          <p:nvPr/>
        </p:nvCxnSpPr>
        <p:spPr>
          <a:xfrm>
            <a:off x="4716016" y="3176102"/>
            <a:ext cx="1368152" cy="5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79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‘Current Method’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635896" y="2852936"/>
            <a:ext cx="10801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Flight Simulator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084168" y="2996952"/>
            <a:ext cx="1584176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Phase Advance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827584" y="1556792"/>
            <a:ext cx="1296144" cy="64633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Nominal Beam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971600" y="4221088"/>
            <a:ext cx="1008112" cy="92333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Real Magnet Settings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4" idx="1"/>
            <a:endCxn id="7" idx="3"/>
          </p:cNvCxnSpPr>
          <p:nvPr/>
        </p:nvCxnSpPr>
        <p:spPr>
          <a:xfrm>
            <a:off x="2123728" y="1879958"/>
            <a:ext cx="1512168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  <a:endCxn id="7" idx="3"/>
          </p:cNvCxnSpPr>
          <p:nvPr/>
        </p:nvCxnSpPr>
        <p:spPr>
          <a:xfrm flipV="1">
            <a:off x="1979712" y="3176102"/>
            <a:ext cx="1656184" cy="1506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1"/>
            <a:endCxn id="13" idx="3"/>
          </p:cNvCxnSpPr>
          <p:nvPr/>
        </p:nvCxnSpPr>
        <p:spPr>
          <a:xfrm>
            <a:off x="4716016" y="3176102"/>
            <a:ext cx="1368152" cy="5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37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‘Glen White Method’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635896" y="2852936"/>
            <a:ext cx="10801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Flight Simulator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084168" y="2996952"/>
            <a:ext cx="1584176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Phase Advance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827584" y="1556792"/>
            <a:ext cx="1296144" cy="64633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Simulated Beam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971600" y="4221088"/>
            <a:ext cx="1008112" cy="92333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Real Magnet Settings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4" idx="1"/>
            <a:endCxn id="7" idx="3"/>
          </p:cNvCxnSpPr>
          <p:nvPr/>
        </p:nvCxnSpPr>
        <p:spPr>
          <a:xfrm>
            <a:off x="2123728" y="1879958"/>
            <a:ext cx="1512168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  <a:endCxn id="7" idx="3"/>
          </p:cNvCxnSpPr>
          <p:nvPr/>
        </p:nvCxnSpPr>
        <p:spPr>
          <a:xfrm flipV="1">
            <a:off x="1979712" y="3176102"/>
            <a:ext cx="1656184" cy="1506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1"/>
            <a:endCxn id="13" idx="3"/>
          </p:cNvCxnSpPr>
          <p:nvPr/>
        </p:nvCxnSpPr>
        <p:spPr>
          <a:xfrm>
            <a:off x="4716016" y="3176102"/>
            <a:ext cx="1368152" cy="5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085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Simulated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Start off with nominal input beam and magnet settings</a:t>
            </a:r>
          </a:p>
          <a:p>
            <a:r>
              <a:rPr lang="en-GB" dirty="0" smtClean="0">
                <a:latin typeface="Calibri"/>
                <a:cs typeface="Calibri"/>
              </a:rPr>
              <a:t>Track the beam to OTR0 -&gt; save the </a:t>
            </a:r>
            <a:r>
              <a:rPr lang="en-GB" dirty="0" err="1" smtClean="0">
                <a:latin typeface="Calibri"/>
                <a:cs typeface="Calibri"/>
              </a:rPr>
              <a:t>Twiss</a:t>
            </a:r>
            <a:r>
              <a:rPr lang="en-GB" dirty="0" smtClean="0">
                <a:latin typeface="Calibri"/>
                <a:cs typeface="Calibri"/>
              </a:rPr>
              <a:t> </a:t>
            </a:r>
            <a:r>
              <a:rPr lang="en-GB" dirty="0" err="1" smtClean="0">
                <a:latin typeface="Calibri"/>
                <a:cs typeface="Calibri"/>
              </a:rPr>
              <a:t>params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Input real magnet settings</a:t>
            </a:r>
          </a:p>
          <a:p>
            <a:r>
              <a:rPr lang="en-GB" dirty="0" smtClean="0">
                <a:latin typeface="Calibri"/>
                <a:cs typeface="Calibri"/>
              </a:rPr>
              <a:t>Reverse track the beam from OTR0 to entrance to extraction line</a:t>
            </a:r>
          </a:p>
          <a:p>
            <a:r>
              <a:rPr lang="en-GB" dirty="0" smtClean="0">
                <a:latin typeface="Calibri"/>
                <a:cs typeface="Calibri"/>
              </a:rPr>
              <a:t>This gives you the ‘simulated beam’</a:t>
            </a: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314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 – Whole ATF2</a:t>
            </a:r>
            <a:endParaRPr lang="en-GB" dirty="0"/>
          </a:p>
        </p:txBody>
      </p:sp>
      <p:pic>
        <p:nvPicPr>
          <p:cNvPr id="4" name="Content Placeholder 3" descr="wholePhseAdvan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2" b="4842"/>
          <a:stretch>
            <a:fillRect/>
          </a:stretch>
        </p:blipFill>
        <p:spPr>
          <a:xfrm>
            <a:off x="0" y="836613"/>
            <a:ext cx="9144000" cy="561657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93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Region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 smtClean="0">
                <a:latin typeface="Calibri" pitchFamily="34" charset="0"/>
              </a:rPr>
              <a:t>14 March 2014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8064896" cy="5679715"/>
          </a:xfrm>
        </p:spPr>
      </p:pic>
    </p:spTree>
    <p:extLst>
      <p:ext uri="{BB962C8B-B14F-4D97-AF65-F5344CB8AC3E}">
        <p14:creationId xmlns:p14="http://schemas.microsoft.com/office/powerpoint/2010/main" val="3164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294</Words>
  <Application>Microsoft Macintosh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Upstream Phase Advance</vt:lpstr>
      <vt:lpstr>Introduction</vt:lpstr>
      <vt:lpstr>Flight Simulator</vt:lpstr>
      <vt:lpstr>Nominal</vt:lpstr>
      <vt:lpstr>‘Current Method’</vt:lpstr>
      <vt:lpstr>‘Glen White Method’</vt:lpstr>
      <vt:lpstr>Simulated Beam</vt:lpstr>
      <vt:lpstr>Results – Whole ATF2</vt:lpstr>
      <vt:lpstr>FONT Region</vt:lpstr>
      <vt:lpstr>Further Comments/Conclusions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72</cp:revision>
  <dcterms:created xsi:type="dcterms:W3CDTF">2011-03-24T11:41:11Z</dcterms:created>
  <dcterms:modified xsi:type="dcterms:W3CDTF">2014-03-14T10:03:29Z</dcterms:modified>
</cp:coreProperties>
</file>