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4"/>
  </p:notesMasterIdLst>
  <p:sldIdLst>
    <p:sldId id="256" r:id="rId2"/>
    <p:sldId id="341" r:id="rId3"/>
    <p:sldId id="360" r:id="rId4"/>
    <p:sldId id="361" r:id="rId5"/>
    <p:sldId id="362" r:id="rId6"/>
    <p:sldId id="363" r:id="rId7"/>
    <p:sldId id="364" r:id="rId8"/>
    <p:sldId id="365" r:id="rId9"/>
    <p:sldId id="354" r:id="rId10"/>
    <p:sldId id="355" r:id="rId11"/>
    <p:sldId id="356" r:id="rId12"/>
    <p:sldId id="357" r:id="rId13"/>
    <p:sldId id="358" r:id="rId14"/>
    <p:sldId id="359" r:id="rId15"/>
    <p:sldId id="366" r:id="rId16"/>
    <p:sldId id="367" r:id="rId17"/>
    <p:sldId id="368" r:id="rId18"/>
    <p:sldId id="369" r:id="rId19"/>
    <p:sldId id="370" r:id="rId20"/>
    <p:sldId id="371" r:id="rId21"/>
    <p:sldId id="372" r:id="rId22"/>
    <p:sldId id="373" r:id="rId23"/>
    <p:sldId id="374" r:id="rId24"/>
    <p:sldId id="375" r:id="rId25"/>
    <p:sldId id="376" r:id="rId26"/>
    <p:sldId id="377" r:id="rId27"/>
    <p:sldId id="378" r:id="rId28"/>
    <p:sldId id="379" r:id="rId29"/>
    <p:sldId id="380" r:id="rId30"/>
    <p:sldId id="381" r:id="rId31"/>
    <p:sldId id="382" r:id="rId32"/>
    <p:sldId id="383" r:id="rId33"/>
    <p:sldId id="384" r:id="rId34"/>
    <p:sldId id="385" r:id="rId35"/>
    <p:sldId id="386" r:id="rId36"/>
    <p:sldId id="387" r:id="rId37"/>
    <p:sldId id="388" r:id="rId38"/>
    <p:sldId id="389" r:id="rId39"/>
    <p:sldId id="390" r:id="rId40"/>
    <p:sldId id="391" r:id="rId41"/>
    <p:sldId id="392" r:id="rId42"/>
    <p:sldId id="393" r:id="rId43"/>
    <p:sldId id="394" r:id="rId44"/>
    <p:sldId id="395" r:id="rId45"/>
    <p:sldId id="396" r:id="rId46"/>
    <p:sldId id="397" r:id="rId47"/>
    <p:sldId id="399" r:id="rId48"/>
    <p:sldId id="398" r:id="rId49"/>
    <p:sldId id="400" r:id="rId50"/>
    <p:sldId id="401" r:id="rId51"/>
    <p:sldId id="402" r:id="rId52"/>
    <p:sldId id="403" r:id="rId53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55"/>
      <p:bold r:id="rId56"/>
      <p:italic r:id="rId57"/>
      <p:boldItalic r:id="rId5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9E7A7"/>
    <a:srgbClr val="89A4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74" autoAdjust="0"/>
    <p:restoredTop sz="94660"/>
  </p:normalViewPr>
  <p:slideViewPr>
    <p:cSldViewPr>
      <p:cViewPr>
        <p:scale>
          <a:sx n="100" d="100"/>
          <a:sy n="100" d="100"/>
        </p:scale>
        <p:origin x="-12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1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3.fntdata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2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B0EA5D7-8F84-4F57-9AC9-C581C07DA6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863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5E17C3-D880-46E4-8052-400B94D2389E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56FFF-53AE-4B90-BF0E-F4ED8C5FE6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376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ADF1E-849D-498B-B65B-6121D5D67B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886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1944C-86EE-40B3-8C17-CA8458C50E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282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B8E90-4BD0-46F1-B392-09C4AEDE30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42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F75B4-3A36-4FB2-BBB9-83F68C2E40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098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F7105-F2E2-4E25-849B-2645C6303A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537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0248E-BD21-41CA-A113-A962502E0B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6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01129-8C3A-4945-B90B-C776DE9CE8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177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7C04D-9087-49DD-B7CC-27C800D6D3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935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F8578-5DDF-482E-9331-9399061CC0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7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C94DB-13E7-4657-BD45-A59FE6D165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503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>
                <a:cs typeface="+mn-cs"/>
              </a:defRPr>
            </a:lvl1pPr>
          </a:lstStyle>
          <a:p>
            <a:pPr>
              <a:defRPr/>
            </a:pPr>
            <a:fld id="{23364748-273E-4FF2-82DA-3027E3459D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A9473011-B62A-405E-B3AD-A13B14CE206D}" type="slidenum">
              <a:rPr lang="en-US" altLang="en-US" smtClean="0"/>
              <a:pPr eaLnBrk="1" hangingPunct="1">
                <a:defRPr/>
              </a:pPr>
              <a:t>1</a:t>
            </a:fld>
            <a:endParaRPr lang="en-US" altLang="en-US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Calibrations on 060314</a:t>
            </a:r>
            <a:endParaRPr lang="en-GB" altLang="en-US" dirty="0" smtClean="0"/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90963"/>
            <a:ext cx="6400800" cy="1752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N. Blaskovic</a:t>
            </a:r>
            <a:endParaRPr lang="en-GB" altLang="en-US" dirty="0" smtClean="0"/>
          </a:p>
        </p:txBody>
      </p:sp>
      <p:sp>
        <p:nvSpPr>
          <p:cNvPr id="2054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055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5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40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</p:spTree>
    <p:extLst>
      <p:ext uri="{BB962C8B-B14F-4D97-AF65-F5344CB8AC3E}">
        <p14:creationId xmlns:p14="http://schemas.microsoft.com/office/powerpoint/2010/main" val="140835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3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</p:spTree>
    <p:extLst>
      <p:ext uri="{BB962C8B-B14F-4D97-AF65-F5344CB8AC3E}">
        <p14:creationId xmlns:p14="http://schemas.microsoft.com/office/powerpoint/2010/main" val="112810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20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</p:spTree>
    <p:extLst>
      <p:ext uri="{BB962C8B-B14F-4D97-AF65-F5344CB8AC3E}">
        <p14:creationId xmlns:p14="http://schemas.microsoft.com/office/powerpoint/2010/main" val="138438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2" cy="604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1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</p:spTree>
    <p:extLst>
      <p:ext uri="{BB962C8B-B14F-4D97-AF65-F5344CB8AC3E}">
        <p14:creationId xmlns:p14="http://schemas.microsoft.com/office/powerpoint/2010/main" val="85943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2" cy="604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</p:spTree>
    <p:extLst>
      <p:ext uri="{BB962C8B-B14F-4D97-AF65-F5344CB8AC3E}">
        <p14:creationId xmlns:p14="http://schemas.microsoft.com/office/powerpoint/2010/main" val="31929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50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</p:spTree>
    <p:extLst>
      <p:ext uri="{BB962C8B-B14F-4D97-AF65-F5344CB8AC3E}">
        <p14:creationId xmlns:p14="http://schemas.microsoft.com/office/powerpoint/2010/main" val="257857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40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</p:spTree>
    <p:extLst>
      <p:ext uri="{BB962C8B-B14F-4D97-AF65-F5344CB8AC3E}">
        <p14:creationId xmlns:p14="http://schemas.microsoft.com/office/powerpoint/2010/main" val="360858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3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</p:spTree>
    <p:extLst>
      <p:ext uri="{BB962C8B-B14F-4D97-AF65-F5344CB8AC3E}">
        <p14:creationId xmlns:p14="http://schemas.microsoft.com/office/powerpoint/2010/main" val="338712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2" cy="604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20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</p:spTree>
    <p:extLst>
      <p:ext uri="{BB962C8B-B14F-4D97-AF65-F5344CB8AC3E}">
        <p14:creationId xmlns:p14="http://schemas.microsoft.com/office/powerpoint/2010/main" val="260073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2" cy="604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1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</p:spTree>
    <p:extLst>
      <p:ext uri="{BB962C8B-B14F-4D97-AF65-F5344CB8AC3E}">
        <p14:creationId xmlns:p14="http://schemas.microsoft.com/office/powerpoint/2010/main" val="79904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Contents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Slides 3–8: Calibration waveforms</a:t>
            </a:r>
          </a:p>
          <a:p>
            <a:r>
              <a:rPr lang="en-GB" altLang="en-US" dirty="0" smtClean="0"/>
              <a:t>Slides </a:t>
            </a:r>
            <a:r>
              <a:rPr lang="en-GB" altLang="en-US" dirty="0" smtClean="0"/>
              <a:t>9–20: </a:t>
            </a:r>
            <a:r>
              <a:rPr lang="en-GB" altLang="en-US" dirty="0" smtClean="0"/>
              <a:t>Calibration control </a:t>
            </a:r>
            <a:r>
              <a:rPr lang="en-GB" altLang="en-US" dirty="0" smtClean="0"/>
              <a:t>plots (reference/upstream charge normalised)</a:t>
            </a:r>
          </a:p>
          <a:p>
            <a:r>
              <a:rPr lang="en-GB" altLang="en-US" dirty="0" smtClean="0"/>
              <a:t>Slides </a:t>
            </a:r>
            <a:r>
              <a:rPr lang="en-GB" altLang="en-US" dirty="0" smtClean="0"/>
              <a:t>21–27: Calibration constant vs. attenuator setting for different samples</a:t>
            </a:r>
          </a:p>
          <a:p>
            <a:r>
              <a:rPr lang="en-GB" altLang="en-US" dirty="0" smtClean="0"/>
              <a:t>Slides 28–31: Jitter vs. </a:t>
            </a:r>
            <a:r>
              <a:rPr lang="en-GB" altLang="en-US" dirty="0" smtClean="0"/>
              <a:t>offset</a:t>
            </a:r>
          </a:p>
          <a:p>
            <a:r>
              <a:rPr lang="en-GB" altLang="en-US" dirty="0" smtClean="0"/>
              <a:t>Slide 32: IP reference diode vs. stripline </a:t>
            </a:r>
            <a:r>
              <a:rPr lang="el-GR" altLang="en-US" dirty="0"/>
              <a:t>Σ</a:t>
            </a:r>
            <a:r>
              <a:rPr lang="en-GB" altLang="en-US" baseline="-25000" dirty="0"/>
              <a:t>I</a:t>
            </a:r>
            <a:endParaRPr lang="en-GB" altLang="en-US" dirty="0" smtClean="0"/>
          </a:p>
          <a:p>
            <a:r>
              <a:rPr lang="en-GB" altLang="en-US" dirty="0" smtClean="0"/>
              <a:t>Slides 33–52: Calibration </a:t>
            </a:r>
            <a:r>
              <a:rPr lang="el-GR" altLang="en-US" dirty="0" smtClean="0"/>
              <a:t>θ</a:t>
            </a:r>
            <a:r>
              <a:rPr lang="en-GB" altLang="en-US" baseline="-25000" dirty="0" smtClean="0"/>
              <a:t>IQ</a:t>
            </a:r>
            <a:r>
              <a:rPr lang="en-GB" altLang="en-US" dirty="0" smtClean="0"/>
              <a:t> vs. sample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1" cy="604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</p:spTree>
    <p:extLst>
      <p:ext uri="{BB962C8B-B14F-4D97-AF65-F5344CB8AC3E}">
        <p14:creationId xmlns:p14="http://schemas.microsoft.com/office/powerpoint/2010/main" val="123923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1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93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5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94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75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95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75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96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75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97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75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98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1547664" y="1700808"/>
            <a:ext cx="72008" cy="72008"/>
          </a:xfrm>
          <a:prstGeom prst="ellipse">
            <a:avLst/>
          </a:prstGeom>
          <a:noFill/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3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8" cy="60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99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1547664" y="1700808"/>
            <a:ext cx="72008" cy="72008"/>
          </a:xfrm>
          <a:prstGeom prst="ellipse">
            <a:avLst/>
          </a:prstGeom>
          <a:noFill/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73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8" cy="604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20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</p:spTree>
    <p:extLst>
      <p:ext uri="{BB962C8B-B14F-4D97-AF65-F5344CB8AC3E}">
        <p14:creationId xmlns:p14="http://schemas.microsoft.com/office/powerpoint/2010/main" val="335144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7" cy="604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20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</p:spTree>
    <p:extLst>
      <p:ext uri="{BB962C8B-B14F-4D97-AF65-F5344CB8AC3E}">
        <p14:creationId xmlns:p14="http://schemas.microsoft.com/office/powerpoint/2010/main" val="21758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50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4891400" y="2822238"/>
            <a:ext cx="0" cy="11685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891400" y="1145064"/>
            <a:ext cx="0" cy="11521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572000" y="4509120"/>
            <a:ext cx="0" cy="11521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813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7" cy="604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4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</p:spTree>
    <p:extLst>
      <p:ext uri="{BB962C8B-B14F-4D97-AF65-F5344CB8AC3E}">
        <p14:creationId xmlns:p14="http://schemas.microsoft.com/office/powerpoint/2010/main" val="384611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7" cy="604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4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</p:spTree>
    <p:extLst>
      <p:ext uri="{BB962C8B-B14F-4D97-AF65-F5344CB8AC3E}">
        <p14:creationId xmlns:p14="http://schemas.microsoft.com/office/powerpoint/2010/main" val="384611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6" cy="604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132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6" cy="604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940152" y="60119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(IPCcal5_20dB on 060314)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736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60119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(IPCcal5_20dB on 060314)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88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79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60119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(IPCcal5_20dB on 060314)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89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49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60119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(IPCcal5_20dB on 060314)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90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49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60119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(IPCcal5_20dB on 060314)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91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49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60119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(IPCcal5_20dB on 060314)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92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49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60119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(IPCcal5_20dB on 060314)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93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49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40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4891400" y="2822238"/>
            <a:ext cx="0" cy="11685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891400" y="1145064"/>
            <a:ext cx="0" cy="11521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572000" y="4509120"/>
            <a:ext cx="0" cy="11521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001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1547664" y="1700808"/>
            <a:ext cx="72008" cy="72008"/>
          </a:xfrm>
          <a:prstGeom prst="ellipse">
            <a:avLst/>
          </a:prstGeom>
          <a:noFill/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940152" y="60119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(IPCcal5_20dB on 060314)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94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49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60119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(IPCcal5_20dB on 060314)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95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49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60119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(IPCcal5_20dB on 060314)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96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49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60119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(IPCcal5_20dB on 060314)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97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49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60119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(IPCcal5_20dB on 060314)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98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58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60119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(IPCcal5_20dB on 060314)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99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58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60119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(IPCcal5_20dB on 060314)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100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58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3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60119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(IPCcal5_20dB on 060314)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101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49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3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60119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(IPCcal5_20dB on 060314)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102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49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3" cy="60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60119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(IPCcal5_20dB on 060314)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103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06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3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4891400" y="2822238"/>
            <a:ext cx="0" cy="11685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891400" y="1145064"/>
            <a:ext cx="0" cy="11521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572000" y="4509120"/>
            <a:ext cx="0" cy="11521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438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50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3" cy="60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60119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(IPCcal5_20dB on 060314)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104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06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51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3" cy="60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60119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(IPCcal5_20dB on 060314)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105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06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52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3" cy="60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60119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(IPCcal5_20dB on 060314)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 rot="20391240">
            <a:off x="24199" y="429642"/>
            <a:ext cx="2422248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Sample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106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06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2" cy="604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20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4891400" y="2822238"/>
            <a:ext cx="0" cy="11685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891400" y="1145064"/>
            <a:ext cx="0" cy="11521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572000" y="4509120"/>
            <a:ext cx="0" cy="11521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9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2" cy="604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1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4891400" y="2822238"/>
            <a:ext cx="0" cy="11685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891400" y="1145064"/>
            <a:ext cx="0" cy="11521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572000" y="4509120"/>
            <a:ext cx="0" cy="11521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929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1" cy="604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891400" y="2822238"/>
            <a:ext cx="0" cy="11685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891400" y="1145064"/>
            <a:ext cx="0" cy="11521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72000" y="4509120"/>
            <a:ext cx="0" cy="11521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343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5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50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</p:spTree>
    <p:extLst>
      <p:ext uri="{BB962C8B-B14F-4D97-AF65-F5344CB8AC3E}">
        <p14:creationId xmlns:p14="http://schemas.microsoft.com/office/powerpoint/2010/main" val="140835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2529</TotalTime>
  <Words>619</Words>
  <Application>Microsoft Office PowerPoint</Application>
  <PresentationFormat>On-screen Show (4:3)</PresentationFormat>
  <Paragraphs>252</Paragraphs>
  <Slides>52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5" baseType="lpstr">
      <vt:lpstr>Arial</vt:lpstr>
      <vt:lpstr>Arial Narrow</vt:lpstr>
      <vt:lpstr>Default Design</vt:lpstr>
      <vt:lpstr>Calibrations on 060314</vt:lpstr>
      <vt:lpstr>Contents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174</cp:revision>
  <dcterms:created xsi:type="dcterms:W3CDTF">2009-05-21T13:39:04Z</dcterms:created>
  <dcterms:modified xsi:type="dcterms:W3CDTF">2014-03-18T13:44:19Z</dcterms:modified>
</cp:coreProperties>
</file>