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2"/>
  </p:notesMasterIdLst>
  <p:sldIdLst>
    <p:sldId id="256" r:id="rId2"/>
    <p:sldId id="341" r:id="rId3"/>
    <p:sldId id="402" r:id="rId4"/>
    <p:sldId id="400" r:id="rId5"/>
    <p:sldId id="401" r:id="rId6"/>
    <p:sldId id="357" r:id="rId7"/>
    <p:sldId id="356" r:id="rId8"/>
    <p:sldId id="377" r:id="rId9"/>
    <p:sldId id="378" r:id="rId10"/>
    <p:sldId id="379" r:id="rId11"/>
    <p:sldId id="380" r:id="rId12"/>
    <p:sldId id="381" r:id="rId13"/>
    <p:sldId id="382" r:id="rId14"/>
    <p:sldId id="383" r:id="rId15"/>
    <p:sldId id="384" r:id="rId16"/>
    <p:sldId id="385" r:id="rId17"/>
    <p:sldId id="403" r:id="rId18"/>
    <p:sldId id="388" r:id="rId19"/>
    <p:sldId id="389" r:id="rId20"/>
    <p:sldId id="390" r:id="rId21"/>
    <p:sldId id="391" r:id="rId22"/>
    <p:sldId id="392" r:id="rId23"/>
    <p:sldId id="393" r:id="rId24"/>
    <p:sldId id="394" r:id="rId25"/>
    <p:sldId id="395" r:id="rId26"/>
    <p:sldId id="396" r:id="rId27"/>
    <p:sldId id="397" r:id="rId28"/>
    <p:sldId id="398" r:id="rId29"/>
    <p:sldId id="399" r:id="rId30"/>
    <p:sldId id="376" r:id="rId31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33"/>
      <p:bold r:id="rId34"/>
      <p:italic r:id="rId35"/>
      <p:boldItalic r:id="rId36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00"/>
    <a:srgbClr val="C9E7A7"/>
    <a:srgbClr val="89A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74" autoAdjust="0"/>
    <p:restoredTop sz="94660"/>
  </p:normalViewPr>
  <p:slideViewPr>
    <p:cSldViewPr>
      <p:cViewPr>
        <p:scale>
          <a:sx n="100" d="100"/>
          <a:sy n="100" d="100"/>
        </p:scale>
        <p:origin x="-1224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B0EA5D7-8F84-4F57-9AC9-C581C07DA6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863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5E17C3-D880-46E4-8052-400B94D2389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56FFF-53AE-4B90-BF0E-F4ED8C5FE6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376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ADF1E-849D-498B-B65B-6121D5D67B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88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1944C-86EE-40B3-8C17-CA8458C50E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28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B8E90-4BD0-46F1-B392-09C4AEDE30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F75B4-3A36-4FB2-BBB9-83F68C2E40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09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F7105-F2E2-4E25-849B-2645C6303A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537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248E-BD21-41CA-A113-A962502E0B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6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01129-8C3A-4945-B90B-C776DE9CE8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17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7C04D-9087-49DD-B7CC-27C800D6D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93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F8578-5DDF-482E-9331-9399061CC0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7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C94DB-13E7-4657-BD45-A59FE6D165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503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cs typeface="+mn-cs"/>
              </a:defRPr>
            </a:lvl1pPr>
          </a:lstStyle>
          <a:p>
            <a:pPr>
              <a:defRPr/>
            </a:pPr>
            <a:fld id="{23364748-273E-4FF2-82DA-3027E3459D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A9473011-B62A-405E-B3AD-A13B14CE206D}" type="slidenum">
              <a:rPr lang="en-US" altLang="en-US" smtClean="0"/>
              <a:pPr eaLnBrk="1" hangingPunct="1">
                <a:defRPr/>
              </a:pPr>
              <a:t>1</a:t>
            </a:fld>
            <a:endParaRPr lang="en-US" alt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Charge </a:t>
            </a:r>
            <a:r>
              <a:rPr lang="en-GB" altLang="en-US" dirty="0" smtClean="0"/>
              <a:t>measurements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>and </a:t>
            </a:r>
            <a:r>
              <a:rPr lang="en-GB" altLang="en-US" dirty="0" smtClean="0"/>
              <a:t>Q scan</a:t>
            </a:r>
            <a:endParaRPr lang="en-GB" altLang="en-US" dirty="0" smtClean="0"/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90963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N. Blaskovic</a:t>
            </a:r>
            <a:endParaRPr lang="en-GB" altLang="en-US" dirty="0" smtClean="0"/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5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923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572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566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8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842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8" cy="604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487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7" cy="604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64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7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021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Q scan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I’ vs. position calibrations at different Q</a:t>
            </a:r>
          </a:p>
          <a:p>
            <a:r>
              <a:rPr lang="en-GB" altLang="en-US" dirty="0" smtClean="0"/>
              <a:t>Range of Q obtained by changing beam and/or BPM pitch y’</a:t>
            </a:r>
            <a:endParaRPr lang="en-GB" altLang="en-US" dirty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55103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233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991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Contents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Waist scan with(out) charge normalisation</a:t>
            </a:r>
          </a:p>
          <a:p>
            <a:r>
              <a:rPr lang="en-GB" altLang="en-US" dirty="0"/>
              <a:t>Stripline </a:t>
            </a:r>
            <a:r>
              <a:rPr lang="el-GR" altLang="en-US" dirty="0"/>
              <a:t>Σ</a:t>
            </a:r>
            <a:r>
              <a:rPr lang="en-GB" altLang="en-US" baseline="-25000" dirty="0"/>
              <a:t>I</a:t>
            </a:r>
            <a:r>
              <a:rPr lang="en-GB" altLang="en-US" dirty="0"/>
              <a:t> vs. reference diode</a:t>
            </a:r>
          </a:p>
          <a:p>
            <a:r>
              <a:rPr lang="en-GB" altLang="en-US" dirty="0"/>
              <a:t>I and Q vs. stripline and reference </a:t>
            </a:r>
            <a:r>
              <a:rPr lang="en-GB" altLang="en-US" dirty="0" smtClean="0"/>
              <a:t>diode</a:t>
            </a:r>
          </a:p>
          <a:p>
            <a:r>
              <a:rPr lang="en-GB" altLang="en-US" dirty="0"/>
              <a:t>I’ vs. position calibrations at different </a:t>
            </a:r>
            <a:r>
              <a:rPr lang="en-GB" altLang="en-US" dirty="0" smtClean="0"/>
              <a:t>Q</a:t>
            </a:r>
            <a:endParaRPr lang="en-GB" altLang="en-US" dirty="0"/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991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991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991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991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991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991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812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921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921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921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Waist scan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QD0FF waist scan on 130314:</a:t>
            </a:r>
          </a:p>
          <a:p>
            <a:pPr lvl="1"/>
            <a:r>
              <a:rPr lang="en-GB" altLang="en-US" dirty="0" smtClean="0"/>
              <a:t>Using reference diode charge normalisation</a:t>
            </a:r>
            <a:r>
              <a:rPr lang="en-GB" altLang="en-US" dirty="0" smtClean="0"/>
              <a:t> </a:t>
            </a:r>
          </a:p>
          <a:p>
            <a:pPr lvl="1"/>
            <a:r>
              <a:rPr lang="en-GB" altLang="en-US" dirty="0" smtClean="0"/>
              <a:t>Using no charge normalisation</a:t>
            </a:r>
          </a:p>
          <a:p>
            <a:r>
              <a:rPr lang="en-GB" altLang="en-US" dirty="0" smtClean="0"/>
              <a:t>Minimum jitter measured:</a:t>
            </a:r>
          </a:p>
          <a:p>
            <a:pPr lvl="1"/>
            <a:r>
              <a:rPr lang="en-GB" altLang="en-US" dirty="0" smtClean="0"/>
              <a:t>177 nm using reference charge normalisation</a:t>
            </a:r>
          </a:p>
          <a:p>
            <a:pPr lvl="1"/>
            <a:r>
              <a:rPr lang="en-GB" altLang="en-US" dirty="0" smtClean="0"/>
              <a:t>173 nm without charge normalisation</a:t>
            </a:r>
            <a:endParaRPr lang="en-GB" altLang="en-US" dirty="0" smtClean="0"/>
          </a:p>
          <a:p>
            <a:pPr lvl="1"/>
            <a:endParaRPr lang="en-GB" altLang="en-US" dirty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6351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Next steps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Still to do:</a:t>
            </a:r>
          </a:p>
          <a:p>
            <a:pPr lvl="1"/>
            <a:r>
              <a:rPr lang="en-GB" altLang="en-US" dirty="0" smtClean="0"/>
              <a:t>LO power scan (I, Q, jitter vs. LO attenuation)</a:t>
            </a:r>
          </a:p>
          <a:p>
            <a:pPr lvl="1"/>
            <a:r>
              <a:rPr lang="en-GB" altLang="en-US" dirty="0" smtClean="0"/>
              <a:t>0-11 </a:t>
            </a:r>
            <a:r>
              <a:rPr lang="en-GB" altLang="en-US" dirty="0" smtClean="0"/>
              <a:t>dB variable attenuator path length </a:t>
            </a:r>
            <a:r>
              <a:rPr lang="en-GB" altLang="en-US" dirty="0" smtClean="0"/>
              <a:t>test</a:t>
            </a:r>
          </a:p>
          <a:p>
            <a:pPr lvl="1"/>
            <a:r>
              <a:rPr lang="en-GB" altLang="en-US" dirty="0" smtClean="0"/>
              <a:t>I vs. Q correlation for x vs. y</a:t>
            </a:r>
          </a:p>
          <a:p>
            <a:pPr lvl="1"/>
            <a:r>
              <a:rPr lang="en-GB" altLang="en-US" dirty="0" smtClean="0"/>
              <a:t>y positions over x beam position scan</a:t>
            </a:r>
            <a:endParaRPr lang="en-GB" altLang="en-US" dirty="0" smtClean="0"/>
          </a:p>
          <a:p>
            <a:pPr lvl="1"/>
            <a:r>
              <a:rPr lang="en-GB" altLang="en-US" dirty="0"/>
              <a:t>Propagate P2 &amp; P3 position to IP waist (MAD)</a:t>
            </a:r>
          </a:p>
          <a:p>
            <a:pPr lvl="1"/>
            <a:r>
              <a:rPr lang="en-GB" altLang="en-US" dirty="0"/>
              <a:t>Propagate slow drift to IP </a:t>
            </a:r>
            <a:r>
              <a:rPr lang="en-GB" altLang="en-US" dirty="0" smtClean="0"/>
              <a:t>waist</a:t>
            </a:r>
            <a:endParaRPr lang="en-GB" altLang="en-US" dirty="0" smtClean="0"/>
          </a:p>
          <a:p>
            <a:pPr lvl="1"/>
            <a:r>
              <a:rPr lang="en-GB" altLang="en-US" dirty="0" smtClean="0"/>
              <a:t>AQF7FF position to IP y’ pitch relation (FS</a:t>
            </a:r>
            <a:r>
              <a:rPr lang="en-GB" altLang="en-US" dirty="0" smtClean="0"/>
              <a:t>)</a:t>
            </a:r>
          </a:p>
          <a:p>
            <a:pPr lvl="1"/>
            <a:r>
              <a:rPr lang="en-GB" altLang="en-US" dirty="0" smtClean="0"/>
              <a:t>Software filter to remove 40 MHz ripple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30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80158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1658836"/>
            <a:ext cx="8061317" cy="3251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358265" y="1124744"/>
            <a:ext cx="4427466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Ref charge normalised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35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1658836"/>
            <a:ext cx="8061315" cy="3251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358265" y="1124744"/>
            <a:ext cx="4427466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Not charge normalised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62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Charge </a:t>
            </a:r>
            <a:r>
              <a:rPr lang="en-GB" altLang="en-US" dirty="0" smtClean="0"/>
              <a:t>measurements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Scatter plots:</a:t>
            </a:r>
          </a:p>
          <a:p>
            <a:pPr lvl="1"/>
            <a:r>
              <a:rPr lang="en-GB" altLang="en-US" dirty="0" smtClean="0"/>
              <a:t>Stripline </a:t>
            </a:r>
            <a:r>
              <a:rPr lang="el-GR" altLang="en-US" dirty="0" smtClean="0"/>
              <a:t>Σ</a:t>
            </a:r>
            <a:r>
              <a:rPr lang="en-GB" altLang="en-US" baseline="-25000" dirty="0" smtClean="0"/>
              <a:t>I</a:t>
            </a:r>
            <a:r>
              <a:rPr lang="en-GB" altLang="en-US" dirty="0" smtClean="0"/>
              <a:t> vs. reference diode</a:t>
            </a:r>
          </a:p>
          <a:p>
            <a:pPr lvl="1"/>
            <a:r>
              <a:rPr lang="en-GB" altLang="en-US" dirty="0" smtClean="0"/>
              <a:t>I and Q vs. stripline and reference diode</a:t>
            </a:r>
            <a:endParaRPr lang="en-GB" altLang="en-US" dirty="0" smtClean="0"/>
          </a:p>
          <a:p>
            <a:pPr lvl="1"/>
            <a:endParaRPr lang="en-GB" altLang="en-US" dirty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51091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10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266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176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2848</TotalTime>
  <Words>379</Words>
  <Application>Microsoft Office PowerPoint</Application>
  <PresentationFormat>On-screen Show (4:3)</PresentationFormat>
  <Paragraphs>124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Arial Narrow</vt:lpstr>
      <vt:lpstr>Default Design</vt:lpstr>
      <vt:lpstr>Charge measurements and Q scan</vt:lpstr>
      <vt:lpstr>Contents</vt:lpstr>
      <vt:lpstr>Waist scan</vt:lpstr>
      <vt:lpstr>PowerPoint Presentation</vt:lpstr>
      <vt:lpstr>PowerPoint Presentation</vt:lpstr>
      <vt:lpstr>Charge measurements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 scan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steps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186</cp:revision>
  <dcterms:created xsi:type="dcterms:W3CDTF">2009-05-21T13:39:04Z</dcterms:created>
  <dcterms:modified xsi:type="dcterms:W3CDTF">2014-03-28T10:40:23Z</dcterms:modified>
</cp:coreProperties>
</file>