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5BB0E7-82EB-4F39-87D8-77EA88A2E407}" type="datetimeFigureOut">
              <a:rPr lang="en-GB" smtClean="0"/>
              <a:t>25/03/2014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E1724-E495-48F5-A26D-057044BD207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065263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5BB0E7-82EB-4F39-87D8-77EA88A2E407}" type="datetimeFigureOut">
              <a:rPr lang="en-GB" smtClean="0"/>
              <a:t>25/03/2014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2E1724-E495-48F5-A26D-057044BD207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260990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Position to angle sensitivity</a:t>
            </a:r>
            <a:endParaRPr lang="en-GB" altLang="en-US" dirty="0" smtClean="0"/>
          </a:p>
        </p:txBody>
      </p:sp>
      <p:pic>
        <p:nvPicPr>
          <p:cNvPr id="3" name="Picture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01753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smtClean="0"/>
              <a:t>Introduction</a:t>
            </a:r>
            <a:endParaRPr lang="en-GB" altLang="en-US" dirty="0" smtClean="0"/>
          </a:p>
        </p:txBody>
      </p:sp>
      <p:pic>
        <p:nvPicPr>
          <p:cNvPr id="3" name="Picture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46650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smtClean="0"/>
              <a:t>Data</a:t>
            </a:r>
            <a:endParaRPr lang="en-GB" altLang="en-US" dirty="0" smtClean="0"/>
          </a:p>
        </p:txBody>
      </p:sp>
      <p:pic>
        <p:nvPicPr>
          <p:cNvPr id="3" name="Picture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28383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3" name="Picture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89211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3" name="Picture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075727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3" name="Picture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75990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smtClean="0"/>
              <a:t>Position to angle sensitivity</a:t>
            </a:r>
            <a:endParaRPr lang="en-GB" altLang="en-US" dirty="0" smtClean="0"/>
          </a:p>
        </p:txBody>
      </p:sp>
      <p:pic>
        <p:nvPicPr>
          <p:cNvPr id="3" name="Picture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277363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smtClean="0"/>
              <a:t>Position to angle sensitivity</a:t>
            </a:r>
            <a:endParaRPr lang="en-GB" altLang="en-US" dirty="0" smtClean="0"/>
          </a:p>
        </p:txBody>
      </p:sp>
      <p:pic>
        <p:nvPicPr>
          <p:cNvPr id="3" name="Picture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364249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14</Words>
  <Application>Microsoft Office PowerPoint</Application>
  <PresentationFormat>On-screen Show (4:3)</PresentationFormat>
  <Paragraphs>5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Position to angle sensitivity</vt:lpstr>
      <vt:lpstr>Introduction</vt:lpstr>
      <vt:lpstr>Data</vt:lpstr>
      <vt:lpstr>PowerPoint Presentation</vt:lpstr>
      <vt:lpstr>PowerPoint Presentation</vt:lpstr>
      <vt:lpstr>PowerPoint Presentation</vt:lpstr>
      <vt:lpstr>Position to angle sensitivity</vt:lpstr>
      <vt:lpstr>Position to angle sensitivity</vt:lpstr>
    </vt:vector>
  </TitlesOfParts>
  <Company>Oxford University Department Of Physics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Position to angle sensitivity</dc:title>
  <dc:creator>Windows User</dc:creator>
  <cp:lastModifiedBy>Windows User</cp:lastModifiedBy>
  <cp:revision>1</cp:revision>
  <dcterms:created xsi:type="dcterms:W3CDTF">2014-03-25T22:37:42Z</dcterms:created>
  <dcterms:modified xsi:type="dcterms:W3CDTF">2014-03-25T22:37:42Z</dcterms:modified>
</cp:coreProperties>
</file>