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9"/>
  </p:notesMasterIdLst>
  <p:sldIdLst>
    <p:sldId id="256" r:id="rId2"/>
    <p:sldId id="341" r:id="rId3"/>
    <p:sldId id="383" r:id="rId4"/>
    <p:sldId id="384" r:id="rId5"/>
    <p:sldId id="385" r:id="rId6"/>
    <p:sldId id="386" r:id="rId7"/>
    <p:sldId id="387" r:id="rId8"/>
    <p:sldId id="390" r:id="rId9"/>
    <p:sldId id="391" r:id="rId10"/>
    <p:sldId id="392" r:id="rId11"/>
    <p:sldId id="393" r:id="rId12"/>
    <p:sldId id="382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9" r:id="rId26"/>
    <p:sldId id="370" r:id="rId27"/>
    <p:sldId id="371" r:id="rId28"/>
    <p:sldId id="372" r:id="rId29"/>
    <p:sldId id="373" r:id="rId30"/>
    <p:sldId id="374" r:id="rId31"/>
    <p:sldId id="375" r:id="rId32"/>
    <p:sldId id="376" r:id="rId33"/>
    <p:sldId id="377" r:id="rId34"/>
    <p:sldId id="378" r:id="rId35"/>
    <p:sldId id="379" r:id="rId36"/>
    <p:sldId id="380" r:id="rId37"/>
    <p:sldId id="381" r:id="rId38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74" autoAdjust="0"/>
    <p:restoredTop sz="94660"/>
  </p:normalViewPr>
  <p:slideViewPr>
    <p:cSldViewPr>
      <p:cViewPr>
        <p:scale>
          <a:sx n="100" d="100"/>
          <a:sy n="100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B0EA5D7-8F84-4F57-9AC9-C581C07DA6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56FFF-53AE-4B90-BF0E-F4ED8C5FE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DF1E-849D-498B-B65B-6121D5D67B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944C-86EE-40B3-8C17-CA8458C5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B8E90-4BD0-46F1-B392-09C4AEDE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F75B4-3A36-4FB2-BBB9-83F68C2E4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9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7105-F2E2-4E25-849B-2645C630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248E-BD21-41CA-A113-A962502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01129-8C3A-4945-B90B-C776DE9CE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7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C04D-9087-49DD-B7CC-27C800D6D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8578-5DDF-482E-9331-9399061CC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C94DB-13E7-4657-BD45-A59FE6D16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23364748-273E-4FF2-82DA-3027E3459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Waveforms</a:t>
            </a:r>
            <a:endParaRPr lang="en-GB" altLang="en-US" dirty="0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40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7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30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0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Waveforms on 060314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Data taken on </a:t>
            </a:r>
            <a:r>
              <a:rPr lang="en-GB" altLang="en-US" dirty="0" smtClean="0"/>
              <a:t>060314</a:t>
            </a:r>
          </a:p>
          <a:p>
            <a:r>
              <a:rPr lang="en-GB" altLang="en-US" dirty="0" smtClean="0"/>
              <a:t>Waist on IPC in y</a:t>
            </a:r>
          </a:p>
          <a:p>
            <a:r>
              <a:rPr lang="en-GB" altLang="en-US" dirty="0" smtClean="0"/>
              <a:t>2-port BPM operation via 180º hybrid</a:t>
            </a:r>
          </a:p>
          <a:p>
            <a:r>
              <a:rPr lang="en-GB" altLang="en-US" dirty="0" smtClean="0"/>
              <a:t>IPB(Y) &amp; IPC(Y) RF attenuator: 0-50 dB</a:t>
            </a:r>
          </a:p>
          <a:p>
            <a:r>
              <a:rPr lang="en-GB" altLang="en-US" dirty="0" smtClean="0"/>
              <a:t>IPB(X) &amp; IPC(X) RF attenuator unknown</a:t>
            </a: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572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5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1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28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28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28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28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28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5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32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For data on 260214, 060314 &amp; 130314 over a range of RF variable attenuations:</a:t>
            </a:r>
          </a:p>
          <a:p>
            <a:pPr lvl="1"/>
            <a:r>
              <a:rPr lang="en-GB" altLang="en-US" dirty="0" smtClean="0"/>
              <a:t>Waveforms</a:t>
            </a:r>
          </a:p>
          <a:p>
            <a:pPr lvl="1"/>
            <a:r>
              <a:rPr lang="en-GB" altLang="en-US" dirty="0" smtClean="0"/>
              <a:t>Jitter on waveforms</a:t>
            </a:r>
          </a:p>
          <a:p>
            <a:r>
              <a:rPr lang="en-GB" altLang="en-US" dirty="0" smtClean="0"/>
              <a:t>Note that no triggers have been removed, so occasional empty triggers may make jitters quoted slightly too large</a:t>
            </a:r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41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42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14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73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67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Waveforms on 130314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Data taken on </a:t>
            </a:r>
            <a:r>
              <a:rPr lang="en-GB" altLang="en-US" dirty="0" smtClean="0"/>
              <a:t>130314</a:t>
            </a:r>
          </a:p>
          <a:p>
            <a:r>
              <a:rPr lang="en-GB" altLang="en-US" dirty="0" smtClean="0"/>
              <a:t>Waist on IPC in x and y</a:t>
            </a:r>
          </a:p>
          <a:p>
            <a:r>
              <a:rPr lang="en-GB" altLang="en-US" dirty="0"/>
              <a:t>2-port BPM operation via 180º </a:t>
            </a:r>
            <a:r>
              <a:rPr lang="en-GB" altLang="en-US" dirty="0" smtClean="0"/>
              <a:t>hybrid</a:t>
            </a:r>
          </a:p>
          <a:p>
            <a:r>
              <a:rPr lang="en-GB" altLang="en-US" dirty="0" smtClean="0"/>
              <a:t>IPB(Y) &amp; IPC(Y) electronics swapped</a:t>
            </a:r>
          </a:p>
          <a:p>
            <a:r>
              <a:rPr lang="en-GB" altLang="en-US" dirty="0" smtClean="0"/>
              <a:t>IPB(Y) &amp; IPC(Y) RF attenuator: 0-50 dB</a:t>
            </a:r>
          </a:p>
          <a:p>
            <a:r>
              <a:rPr lang="en-GB" altLang="en-US" dirty="0" smtClean="0"/>
              <a:t>IPB(X) &amp; IPC(X) RF attenuator: 20 dB</a:t>
            </a: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02858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5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36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5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40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14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Waveforms on 260214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Data taken on </a:t>
            </a:r>
            <a:r>
              <a:rPr lang="en-GB" altLang="en-US" dirty="0" smtClean="0"/>
              <a:t>260214</a:t>
            </a:r>
          </a:p>
          <a:p>
            <a:r>
              <a:rPr lang="en-GB" altLang="en-US" dirty="0" smtClean="0"/>
              <a:t>Waist on IPC in y</a:t>
            </a:r>
          </a:p>
          <a:p>
            <a:r>
              <a:rPr lang="en-GB" altLang="en-US" dirty="0" smtClean="0"/>
              <a:t>1-port BPM operation</a:t>
            </a:r>
          </a:p>
          <a:p>
            <a:r>
              <a:rPr lang="en-GB" altLang="en-US" dirty="0" smtClean="0"/>
              <a:t>IPB(Y) &amp; IPC(Y) RF attenuator: 70-30 dB</a:t>
            </a:r>
          </a:p>
          <a:p>
            <a:r>
              <a:rPr lang="en-GB" altLang="en-US" dirty="0" smtClean="0"/>
              <a:t>IPB(X) &amp; IPC(X) RF attenuator unknown</a:t>
            </a: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1582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474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59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5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23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4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12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3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8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2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1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1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60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57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7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7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50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73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40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56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30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53020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86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7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75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55563" y="269875"/>
            <a:ext cx="1397000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50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67744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267744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499992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Q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I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11247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I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32240" y="28436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 Q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267744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IPC(Y) I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499992" y="45099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IPB(X) 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1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2908</TotalTime>
  <Words>1279</Words>
  <Application>Microsoft Office PowerPoint</Application>
  <PresentationFormat>On-screen Show (4:3)</PresentationFormat>
  <Paragraphs>458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Arial</vt:lpstr>
      <vt:lpstr>Arial Narrow</vt:lpstr>
      <vt:lpstr>Default Design</vt:lpstr>
      <vt:lpstr>Waveforms</vt:lpstr>
      <vt:lpstr>Contents</vt:lpstr>
      <vt:lpstr>Waveforms on 260214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Waveforms on 060314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Waveforms on 130314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195</cp:revision>
  <dcterms:created xsi:type="dcterms:W3CDTF">2009-05-21T13:39:04Z</dcterms:created>
  <dcterms:modified xsi:type="dcterms:W3CDTF">2014-03-28T17:36:28Z</dcterms:modified>
</cp:coreProperties>
</file>