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341" r:id="rId3"/>
    <p:sldId id="35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  <a:srgbClr val="C9E7A7"/>
    <a:srgbClr val="89A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4" autoAdjust="0"/>
    <p:restoredTop sz="94660"/>
  </p:normalViewPr>
  <p:slideViewPr>
    <p:cSldViewPr>
      <p:cViewPr>
        <p:scale>
          <a:sx n="100" d="100"/>
          <a:sy n="100" d="100"/>
        </p:scale>
        <p:origin x="-122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B0EA5D7-8F84-4F57-9AC9-C581C07DA6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6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5E17C3-D880-46E4-8052-400B94D2389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56FFF-53AE-4B90-BF0E-F4ED8C5FE6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ADF1E-849D-498B-B65B-6121D5D67B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8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1944C-86EE-40B3-8C17-CA8458C5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B8E90-4BD0-46F1-B392-09C4AEDE30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F75B4-3A36-4FB2-BBB9-83F68C2E40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9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F7105-F2E2-4E25-849B-2645C6303A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53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0248E-BD21-41CA-A113-A962502E0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6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01129-8C3A-4945-B90B-C776DE9CE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7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C04D-9087-49DD-B7CC-27C800D6D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3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F8578-5DDF-482E-9331-9399061CC0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C94DB-13E7-4657-BD45-A59FE6D16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D. R. Bett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cs typeface="+mn-cs"/>
              </a:defRPr>
            </a:lvl1pPr>
          </a:lstStyle>
          <a:p>
            <a:pPr>
              <a:defRPr/>
            </a:pPr>
            <a:fld id="{23364748-273E-4FF2-82DA-3027E3459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9473011-B62A-405E-B3AD-A13B14CE206D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Calibrations over</a:t>
            </a:r>
            <a:br>
              <a:rPr lang="en-GB" altLang="en-US" dirty="0" smtClean="0"/>
            </a:br>
            <a:r>
              <a:rPr lang="en-GB" altLang="en-US" dirty="0" smtClean="0"/>
              <a:t>IP LO power scan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90963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N. Blaskovic</a:t>
            </a:r>
            <a:endParaRPr lang="en-GB" altLang="en-US" dirty="0" smtClean="0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5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73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1341" y="836712"/>
            <a:ext cx="8061318" cy="4970445"/>
            <a:chOff x="1236413" y="2204864"/>
            <a:chExt cx="6671175" cy="4113311"/>
          </a:xfrm>
        </p:grpSpPr>
        <p:pic>
          <p:nvPicPr>
            <p:cNvPr id="7" name="Picture 6" descr="Ref_Y signal dependenc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6413" y="2204864"/>
              <a:ext cx="6671175" cy="4113311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cxnSp>
          <p:nvCxnSpPr>
            <p:cNvPr id="8" name="Straight Connector 7"/>
            <p:cNvCxnSpPr/>
            <p:nvPr/>
          </p:nvCxnSpPr>
          <p:spPr>
            <a:xfrm>
              <a:off x="4752701" y="2539055"/>
              <a:ext cx="12829" cy="31684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60401" y="2537519"/>
              <a:ext cx="12829" cy="31684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4765530" y="3475476"/>
              <a:ext cx="2294871" cy="1282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752701" y="3575445"/>
              <a:ext cx="2320529" cy="687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dirty="0" smtClean="0">
                  <a:latin typeface="Arial Narrow" panose="020B0606020202030204" pitchFamily="34" charset="0"/>
                </a:rPr>
                <a:t>Linear IF output </a:t>
              </a:r>
              <a:r>
                <a:rPr lang="en-US" sz="2400" dirty="0" smtClean="0">
                  <a:latin typeface="Arial Narrow" panose="020B0606020202030204" pitchFamily="34" charset="0"/>
                </a:rPr>
                <a:t>range due </a:t>
              </a:r>
              <a:r>
                <a:rPr lang="en-US" sz="2400" dirty="0" smtClean="0">
                  <a:latin typeface="Arial Narrow" panose="020B0606020202030204" pitchFamily="34" charset="0"/>
                </a:rPr>
                <a:t>to LO input</a:t>
              </a:r>
              <a:endParaRPr lang="en-US" sz="2400" dirty="0"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2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Introduction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Data taken on 140314</a:t>
            </a:r>
          </a:p>
          <a:p>
            <a:r>
              <a:rPr lang="en-GB" altLang="en-US" dirty="0" smtClean="0"/>
              <a:t>Beam on waist in x and y using QD0FF and QF1FF currents from shift on 130314</a:t>
            </a:r>
          </a:p>
          <a:p>
            <a:r>
              <a:rPr lang="en-GB" altLang="en-US" dirty="0" smtClean="0"/>
              <a:t>RF variable attenuator set to 10 dB</a:t>
            </a:r>
          </a:p>
          <a:p>
            <a:r>
              <a:rPr lang="en-GB" altLang="en-US" dirty="0" smtClean="0"/>
              <a:t>LO variable attenuator set from 0 to 10 dB</a:t>
            </a:r>
          </a:p>
          <a:p>
            <a:r>
              <a:rPr lang="en-GB" altLang="en-US" dirty="0" smtClean="0"/>
              <a:t>IPC mover calibration preformed at each LO variable attenuator setting</a:t>
            </a:r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2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3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2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1281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4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2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0426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5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1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4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129176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6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6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21192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7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39" y="260702"/>
            <a:ext cx="8061320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8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25357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1B9D229-858B-4958-B8F4-B90CA594837D}" type="slidenum">
              <a:rPr lang="en-US" altLang="en-US" smtClean="0"/>
              <a:pPr eaLnBrk="1" hangingPunct="1">
                <a:defRPr/>
              </a:pPr>
              <a:t>8</a:t>
            </a:fld>
            <a:endParaRPr lang="en-US" altLang="en-US" smtClean="0"/>
          </a:p>
        </p:txBody>
      </p:sp>
      <p:sp>
        <p:nvSpPr>
          <p:cNvPr id="7172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  <p:pic>
        <p:nvPicPr>
          <p:cNvPr id="7173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340" y="260702"/>
            <a:ext cx="8061318" cy="60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 rot="20391240">
            <a:off x="38743" y="367500"/>
            <a:ext cx="1946801" cy="509588"/>
          </a:xfrm>
          <a:prstGeom prst="roundRect">
            <a:avLst/>
          </a:prstGeom>
          <a:solidFill>
            <a:srgbClr val="C9E7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b="1" dirty="0" smtClean="0">
                <a:solidFill>
                  <a:sysClr val="windowText" lastClr="000000"/>
                </a:solidFill>
                <a:latin typeface="Arial Narrow" pitchFamily="34" charset="0"/>
              </a:rPr>
              <a:t>LO: 10 </a:t>
            </a:r>
            <a:r>
              <a:rPr lang="en-GB" sz="3200" b="1" dirty="0">
                <a:solidFill>
                  <a:sysClr val="windowText" lastClr="000000"/>
                </a:solidFill>
                <a:latin typeface="Arial Narrow" pitchFamily="34" charset="0"/>
              </a:rPr>
              <a:t>dB</a:t>
            </a:r>
          </a:p>
        </p:txBody>
      </p:sp>
    </p:spTree>
    <p:extLst>
      <p:ext uri="{BB962C8B-B14F-4D97-AF65-F5344CB8AC3E}">
        <p14:creationId xmlns:p14="http://schemas.microsoft.com/office/powerpoint/2010/main" val="6356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Calibration vs. LO attenuation</a:t>
            </a:r>
            <a:endParaRPr lang="en-GB" alt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35950" cy="4525963"/>
          </a:xfrm>
        </p:spPr>
        <p:txBody>
          <a:bodyPr/>
          <a:lstStyle/>
          <a:p>
            <a:r>
              <a:rPr lang="en-GB" altLang="en-US" dirty="0" smtClean="0"/>
              <a:t>Calibration constant falls off with </a:t>
            </a:r>
            <a:r>
              <a:rPr lang="en-GB" altLang="en-US" dirty="0" smtClean="0"/>
              <a:t>higher LO attenuation</a:t>
            </a:r>
          </a:p>
          <a:p>
            <a:r>
              <a:rPr lang="en-GB" altLang="en-US" dirty="0" smtClean="0"/>
              <a:t>Next slides show:</a:t>
            </a:r>
          </a:p>
          <a:p>
            <a:pPr lvl="1"/>
            <a:r>
              <a:rPr lang="en-GB" altLang="en-US" dirty="0" smtClean="0"/>
              <a:t>Summary of calibrations in this presentation</a:t>
            </a:r>
          </a:p>
          <a:p>
            <a:pPr lvl="1"/>
            <a:r>
              <a:rPr lang="en-GB" altLang="en-US" dirty="0" smtClean="0"/>
              <a:t>Siwon’s plot of mixer output vs. LO input</a:t>
            </a:r>
          </a:p>
          <a:p>
            <a:pPr lvl="1"/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FONT Meeting</a:t>
            </a:r>
            <a:endParaRPr lang="en-US" altLang="en-US" dirty="0" smtClean="0"/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1C7E2B3-EEBE-4754-B988-3577340AA46C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 smtClean="0"/>
          </a:p>
        </p:txBody>
      </p:sp>
      <p:sp>
        <p:nvSpPr>
          <p:cNvPr id="30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1318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2867</TotalTime>
  <Words>183</Words>
  <Application>Microsoft Office PowerPoint</Application>
  <PresentationFormat>On-screen Show (4:3)</PresentationFormat>
  <Paragraphs>55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Arial Narrow</vt:lpstr>
      <vt:lpstr>Default Design</vt:lpstr>
      <vt:lpstr>Calibrations over IP LO power scan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Calibration vs. LO attenuation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189</cp:revision>
  <dcterms:created xsi:type="dcterms:W3CDTF">2009-05-21T13:39:04Z</dcterms:created>
  <dcterms:modified xsi:type="dcterms:W3CDTF">2014-04-03T21:44:03Z</dcterms:modified>
</cp:coreProperties>
</file>