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6" r:id="rId2"/>
    <p:sldMasterId id="2147483691" r:id="rId3"/>
    <p:sldMasterId id="2147483706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00CC"/>
    <a:srgbClr val="00FFFF"/>
    <a:srgbClr val="000000"/>
    <a:srgbClr val="FF3300"/>
    <a:srgbClr val="FFCCCC"/>
    <a:srgbClr val="51E900"/>
    <a:srgbClr val="FF9966"/>
    <a:srgbClr val="F8C900"/>
    <a:srgbClr val="EE6F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4" autoAdjust="0"/>
    <p:restoredTop sz="92369" autoAdjust="0"/>
  </p:normalViewPr>
  <p:slideViewPr>
    <p:cSldViewPr>
      <p:cViewPr varScale="1">
        <p:scale>
          <a:sx n="66" d="100"/>
          <a:sy n="66" d="100"/>
        </p:scale>
        <p:origin x="145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2920" y="3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algn="r"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algn="r" defTabSz="989013" eaLnBrk="1" hangingPunct="1">
              <a:defRPr sz="13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DC2FAC4-C250-498A-88B8-6F8CA59696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2009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860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762000"/>
            <a:ext cx="5081588" cy="381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8768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860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1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7A1BF03-75BB-447B-9479-DF874FDAED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6697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71490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6411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29390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419979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82220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10028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95977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27332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388975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75055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75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82598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43720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67918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078569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13948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6641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817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0806786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2156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97634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52645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900612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0495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860222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41167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37986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45056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11597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056369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7179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05458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223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996895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514486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06090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02318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7904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0828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406076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34157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23874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90232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257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748645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937654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6341828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930390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3065987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6878949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1848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813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034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069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4957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4614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85750" y="6445250"/>
            <a:ext cx="87153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schemeClr val="hlink"/>
                </a:solidFill>
              </a:rPr>
              <a:t>Taikan Suehara, </a:t>
            </a:r>
            <a:r>
              <a:rPr lang="en-US" altLang="ja-JP" sz="1600" dirty="0" smtClean="0">
                <a:solidFill>
                  <a:schemeClr val="hlink"/>
                </a:solidFill>
              </a:rPr>
              <a:t>LLR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-Kyushu meeting</a:t>
            </a:r>
            <a:r>
              <a:rPr lang="en-US" altLang="ja-JP" sz="1600" dirty="0" smtClean="0">
                <a:solidFill>
                  <a:schemeClr val="hlink"/>
                </a:solidFill>
              </a:rPr>
              <a:t>, 11 Apr. </a:t>
            </a:r>
            <a:r>
              <a:rPr lang="en-US" altLang="ja-JP" sz="1600" dirty="0" smtClean="0">
                <a:solidFill>
                  <a:schemeClr val="hlink"/>
                </a:solidFill>
              </a:rPr>
              <a:t>2014  </a:t>
            </a:r>
            <a:r>
              <a:rPr lang="en-US" altLang="ja-JP" sz="1600" dirty="0" smtClean="0"/>
              <a:t>page </a:t>
            </a:r>
            <a:fld id="{29655132-E8D5-416B-8E9E-403D9D83FBB0}" type="slidenum">
              <a:rPr lang="en-US" altLang="ja-JP" sz="1800" smtClean="0"/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63440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50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85750" y="6445250"/>
            <a:ext cx="871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schemeClr val="hlink"/>
                </a:solidFill>
              </a:rPr>
              <a:t>Taikan Suehara, FPCP2013 @ </a:t>
            </a:r>
            <a:r>
              <a:rPr lang="en-US" altLang="ja-JP" sz="1600" dirty="0" err="1" smtClean="0">
                <a:solidFill>
                  <a:schemeClr val="hlink"/>
                </a:solidFill>
              </a:rPr>
              <a:t>Buzios</a:t>
            </a:r>
            <a:r>
              <a:rPr lang="en-US" altLang="ja-JP" sz="1600" dirty="0" smtClean="0">
                <a:solidFill>
                  <a:schemeClr val="hlink"/>
                </a:solidFill>
              </a:rPr>
              <a:t>, Brazil, 24 May 2013  </a:t>
            </a:r>
            <a:r>
              <a:rPr lang="en-US" altLang="ja-JP" sz="1600" dirty="0" smtClean="0"/>
              <a:t>page </a:t>
            </a:r>
            <a:fld id="{29655132-E8D5-416B-8E9E-403D9D83FBB0}" type="slidenum">
              <a:rPr lang="en-US" altLang="ja-JP" sz="1800" smtClean="0"/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843074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C07F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85750" y="6445250"/>
            <a:ext cx="871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schemeClr val="hlink"/>
                </a:solidFill>
              </a:rPr>
              <a:t>Taikan Suehara, FPCP2013 @ </a:t>
            </a:r>
            <a:r>
              <a:rPr lang="en-US" altLang="ja-JP" sz="1600" dirty="0" err="1" smtClean="0">
                <a:solidFill>
                  <a:schemeClr val="hlink"/>
                </a:solidFill>
              </a:rPr>
              <a:t>Buzios</a:t>
            </a:r>
            <a:r>
              <a:rPr lang="en-US" altLang="ja-JP" sz="1600" dirty="0" smtClean="0">
                <a:solidFill>
                  <a:schemeClr val="hlink"/>
                </a:solidFill>
              </a:rPr>
              <a:t>, Brazil, 24 May 2013  </a:t>
            </a:r>
            <a:r>
              <a:rPr lang="en-US" altLang="ja-JP" sz="1600" dirty="0" smtClean="0"/>
              <a:t>page </a:t>
            </a:r>
            <a:fld id="{29655132-E8D5-416B-8E9E-403D9D83FBB0}" type="slidenum">
              <a:rPr lang="en-US" altLang="ja-JP" sz="1800" smtClean="0"/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2357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accent2">
              <a:lumMod val="60000"/>
              <a:lumOff val="40000"/>
            </a:schemeClr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85750" y="6445250"/>
            <a:ext cx="871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schemeClr val="hlink"/>
                </a:solidFill>
              </a:rPr>
              <a:t>Taikan Suehara, FPCP2013 @ </a:t>
            </a:r>
            <a:r>
              <a:rPr lang="en-US" altLang="ja-JP" sz="1600" dirty="0" err="1" smtClean="0">
                <a:solidFill>
                  <a:schemeClr val="hlink"/>
                </a:solidFill>
              </a:rPr>
              <a:t>Buzios</a:t>
            </a:r>
            <a:r>
              <a:rPr lang="en-US" altLang="ja-JP" sz="1600" dirty="0" smtClean="0">
                <a:solidFill>
                  <a:schemeClr val="hlink"/>
                </a:solidFill>
              </a:rPr>
              <a:t>, Brazil, 24 May 2013  </a:t>
            </a:r>
            <a:r>
              <a:rPr lang="en-US" altLang="ja-JP" sz="1600" dirty="0" smtClean="0"/>
              <a:t>page </a:t>
            </a:r>
            <a:fld id="{29655132-E8D5-416B-8E9E-403D9D83FBB0}" type="slidenum">
              <a:rPr lang="en-US" altLang="ja-JP" sz="1800" smtClean="0"/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5636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Thin BGA</a:t>
            </a:r>
          </a:p>
          <a:p>
            <a:r>
              <a:rPr lang="en-US" altLang="ja-JP" dirty="0" smtClean="0"/>
              <a:t>SKIROC test board</a:t>
            </a:r>
          </a:p>
          <a:p>
            <a:r>
              <a:rPr kumimoji="1" lang="en-US" altLang="ja-JP" dirty="0" smtClean="0"/>
              <a:t>Software – EUDAQ/</a:t>
            </a:r>
            <a:r>
              <a:rPr kumimoji="1" lang="en-US" altLang="ja-JP" dirty="0" err="1" smtClean="0"/>
              <a:t>xDAQ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Finite state machine (just configure/run)</a:t>
            </a:r>
          </a:p>
          <a:p>
            <a:r>
              <a:rPr lang="en-US" altLang="ja-JP" dirty="0" smtClean="0"/>
              <a:t>Shipment</a:t>
            </a:r>
          </a:p>
          <a:p>
            <a:r>
              <a:rPr lang="en-US" altLang="ja-JP" dirty="0" smtClean="0"/>
              <a:t>DIF(/LDA) FPGA</a:t>
            </a:r>
          </a:p>
          <a:p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Topics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413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Thin BGA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24744"/>
            <a:ext cx="3727479" cy="411386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611" y="1148579"/>
            <a:ext cx="5306738" cy="396984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15616" y="5352606"/>
            <a:ext cx="72827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 mm </a:t>
            </a:r>
            <a:r>
              <a:rPr kumimoji="1" lang="en-US" altLang="ja-JP" dirty="0" err="1" smtClean="0"/>
              <a:t>thinkness</a:t>
            </a:r>
            <a:r>
              <a:rPr kumimoji="1" lang="en-US" altLang="ja-JP" dirty="0" smtClean="0"/>
              <a:t>, 240 pins (same as QFP SKIROC2)</a:t>
            </a:r>
          </a:p>
          <a:p>
            <a:r>
              <a:rPr lang="en-US" altLang="ja-JP" dirty="0" err="1" smtClean="0"/>
              <a:t>Sc</a:t>
            </a:r>
            <a:r>
              <a:rPr lang="en-US" altLang="ja-JP" dirty="0" smtClean="0"/>
              <a:t> people considering LCC</a:t>
            </a:r>
            <a:r>
              <a:rPr lang="en-US" altLang="ja-JP" dirty="0"/>
              <a:t>(</a:t>
            </a:r>
            <a:r>
              <a:rPr lang="en-US" altLang="ja-JP" dirty="0" smtClean="0"/>
              <a:t>Leadless </a:t>
            </a:r>
            <a:r>
              <a:rPr lang="en-US" altLang="ja-JP" dirty="0"/>
              <a:t>Chip </a:t>
            </a:r>
            <a:r>
              <a:rPr lang="en-US" altLang="ja-JP" dirty="0" smtClean="0"/>
              <a:t>Career)</a:t>
            </a:r>
            <a:br>
              <a:rPr lang="en-US" altLang="ja-JP" dirty="0" smtClean="0"/>
            </a:br>
            <a:r>
              <a:rPr lang="en-US" altLang="ja-JP" dirty="0" smtClean="0"/>
              <a:t>or CIB (Chip In Board)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971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-11850"/>
            <a:ext cx="4824536" cy="682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744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SKIROC test board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889745"/>
            <a:ext cx="8318137" cy="190082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115616" y="3284984"/>
            <a:ext cx="440857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 EUR = 140 JPY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Design fee:</a:t>
            </a:r>
          </a:p>
          <a:p>
            <a:r>
              <a:rPr lang="en-US" altLang="ja-JP" dirty="0"/>
              <a:t>	</a:t>
            </a:r>
            <a:r>
              <a:rPr lang="en-US" altLang="ja-JP" dirty="0" smtClean="0"/>
              <a:t>BGA with DIF connector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en-US" altLang="ja-JP" dirty="0" smtClean="0"/>
              <a:t>Schematic: 600 EUR</a:t>
            </a:r>
          </a:p>
          <a:p>
            <a:r>
              <a:rPr kumimoji="1" lang="en-US" altLang="ja-JP" dirty="0" smtClean="0"/>
              <a:t>Layout: 2500 EUR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1659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SKIROC test board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887931"/>
            <a:ext cx="7257601" cy="44304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403648" y="5375265"/>
            <a:ext cx="6986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Initial cost: 3,500 EUR</a:t>
            </a:r>
          </a:p>
          <a:p>
            <a:r>
              <a:rPr kumimoji="1" lang="en-US" altLang="ja-JP" dirty="0" smtClean="0"/>
              <a:t>Unit cost: 500 EUR + components (mainly socket)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14404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799" y="1052736"/>
            <a:ext cx="8610600" cy="5334000"/>
          </a:xfrm>
        </p:spPr>
        <p:txBody>
          <a:bodyPr/>
          <a:lstStyle/>
          <a:p>
            <a:r>
              <a:rPr kumimoji="1" lang="en-US" altLang="ja-JP" sz="2800" dirty="0" smtClean="0"/>
              <a:t>EUDAQ</a:t>
            </a:r>
          </a:p>
          <a:p>
            <a:pPr lvl="1"/>
            <a:r>
              <a:rPr lang="en-US" altLang="ja-JP" sz="2400" dirty="0" smtClean="0"/>
              <a:t>Not mature, may need modification on framework</a:t>
            </a:r>
          </a:p>
          <a:p>
            <a:pPr lvl="2"/>
            <a:r>
              <a:rPr lang="en-US" altLang="ja-JP" sz="2000" dirty="0" smtClean="0"/>
              <a:t>May have conflicts to ongoing projects?</a:t>
            </a:r>
          </a:p>
          <a:p>
            <a:pPr lvl="1"/>
            <a:r>
              <a:rPr lang="en-US" altLang="ja-JP" sz="2400" dirty="0" smtClean="0"/>
              <a:t>have LCIO output, no XML port</a:t>
            </a:r>
          </a:p>
          <a:p>
            <a:pPr lvl="1"/>
            <a:r>
              <a:rPr lang="en-US" altLang="ja-JP" sz="2400" dirty="0" smtClean="0"/>
              <a:t>GUI: small freedom (for run control/</a:t>
            </a:r>
            <a:r>
              <a:rPr lang="en-US" altLang="ja-JP" sz="2400" dirty="0" err="1" smtClean="0"/>
              <a:t>config</a:t>
            </a:r>
            <a:r>
              <a:rPr lang="en-US" altLang="ja-JP" sz="2400" dirty="0" smtClean="0"/>
              <a:t>)</a:t>
            </a:r>
          </a:p>
          <a:p>
            <a:r>
              <a:rPr lang="en-US" altLang="ja-JP" sz="2800" dirty="0" err="1" smtClean="0"/>
              <a:t>xDAQ</a:t>
            </a:r>
            <a:endParaRPr lang="en-US" altLang="ja-JP" sz="2800" dirty="0" smtClean="0"/>
          </a:p>
          <a:p>
            <a:pPr lvl="1"/>
            <a:r>
              <a:rPr lang="en-US" altLang="ja-JP" sz="2400" dirty="0" smtClean="0"/>
              <a:t>Mature but complicated (for me: maybe OK)</a:t>
            </a:r>
          </a:p>
          <a:p>
            <a:pPr lvl="1"/>
            <a:r>
              <a:rPr lang="en-US" altLang="ja-JP" sz="2400" dirty="0" smtClean="0"/>
              <a:t>Modification of framework difficult?</a:t>
            </a:r>
          </a:p>
          <a:p>
            <a:pPr lvl="1"/>
            <a:r>
              <a:rPr lang="en-US" altLang="ja-JP" sz="2400" dirty="0" smtClean="0"/>
              <a:t>no LCIO, have XML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Software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0491" y="5517232"/>
            <a:ext cx="8379217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Atmosphere in ILC prefer EUDAQ: maybe I can survive on it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122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Configure</a:t>
            </a:r>
          </a:p>
          <a:p>
            <a:r>
              <a:rPr lang="en-US" altLang="ja-JP" dirty="0" smtClean="0"/>
              <a:t>Start</a:t>
            </a:r>
          </a:p>
          <a:p>
            <a:r>
              <a:rPr kumimoji="1" lang="en-US" altLang="ja-JP" dirty="0" smtClean="0"/>
              <a:t>Stop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No intelligent </a:t>
            </a:r>
            <a:r>
              <a:rPr lang="en-US" altLang="ja-JP" dirty="0" smtClean="0"/>
              <a:t>event control</a:t>
            </a:r>
            <a:br>
              <a:rPr lang="en-US" altLang="ja-JP" dirty="0" smtClean="0"/>
            </a:br>
            <a:r>
              <a:rPr lang="en-US" altLang="ja-JP" dirty="0" smtClean="0"/>
              <a:t>but may be possible to implement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FSM in EUDAQ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135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How is it?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Shipment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3434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We’re thinking of contributing in FPGA part</a:t>
            </a:r>
          </a:p>
          <a:p>
            <a:pPr lvl="1"/>
            <a:r>
              <a:rPr kumimoji="1" lang="en-US" altLang="ja-JP" dirty="0" smtClean="0"/>
              <a:t>It’s helpful to understand whole system</a:t>
            </a:r>
          </a:p>
          <a:p>
            <a:pPr lvl="1"/>
            <a:r>
              <a:rPr lang="en-US" altLang="ja-JP" dirty="0" smtClean="0"/>
              <a:t>It’s also helpful for debugging system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It’s also helpful to combine DAQs</a:t>
            </a:r>
          </a:p>
          <a:p>
            <a:r>
              <a:rPr kumimoji="1" lang="en-US" altLang="ja-JP" dirty="0" smtClean="0"/>
              <a:t>Yuji may be able to go to LLR for it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DIF FPGA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8350361"/>
      </p:ext>
    </p:extLst>
  </p:cSld>
  <p:clrMapOvr>
    <a:masterClrMapping/>
  </p:clrMapOvr>
</p:sld>
</file>

<file path=ppt/theme/theme1.xml><?xml version="1.0" encoding="utf-8"?>
<a:theme xmlns:a="http://schemas.openxmlformats.org/drawingml/2006/main" name="1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130218</TotalTime>
  <Words>191</Words>
  <Application>Microsoft Office PowerPoint</Application>
  <PresentationFormat>画面に合わせる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Arial Unicode MS</vt:lpstr>
      <vt:lpstr>ＭＳ Ｐゴシック</vt:lpstr>
      <vt:lpstr>ＭＳ Ｐ明朝</vt:lpstr>
      <vt:lpstr>Times New Roman</vt:lpstr>
      <vt:lpstr>1_標準デザイン</vt:lpstr>
      <vt:lpstr>2_標準デザイン</vt:lpstr>
      <vt:lpstr>3_標準デザイン</vt:lpstr>
      <vt:lpstr>4_標準デザイン</vt:lpstr>
      <vt:lpstr>Topics</vt:lpstr>
      <vt:lpstr>Thin BGA</vt:lpstr>
      <vt:lpstr>PowerPoint プレゼンテーション</vt:lpstr>
      <vt:lpstr>SKIROC test board</vt:lpstr>
      <vt:lpstr>SKIROC test board</vt:lpstr>
      <vt:lpstr>Software</vt:lpstr>
      <vt:lpstr>FSM in EUDAQ</vt:lpstr>
      <vt:lpstr>Shipment</vt:lpstr>
      <vt:lpstr>DIF FPGA</vt:lpstr>
    </vt:vector>
  </TitlesOfParts>
  <Company>The University of Tokyo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Shintake monitor in ATF2: status, performance and prospects</dc:title>
  <dc:creator>Taikan SUEHARA</dc:creator>
  <cp:lastModifiedBy>末原大幹</cp:lastModifiedBy>
  <cp:revision>2091</cp:revision>
  <dcterms:created xsi:type="dcterms:W3CDTF">2005-02-15T18:17:03Z</dcterms:created>
  <dcterms:modified xsi:type="dcterms:W3CDTF">2014-04-11T06:18:17Z</dcterms:modified>
</cp:coreProperties>
</file>