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341" r:id="rId3"/>
    <p:sldId id="395" r:id="rId4"/>
    <p:sldId id="384" r:id="rId5"/>
    <p:sldId id="385" r:id="rId6"/>
    <p:sldId id="386" r:id="rId7"/>
    <p:sldId id="387" r:id="rId8"/>
    <p:sldId id="396" r:id="rId9"/>
    <p:sldId id="389" r:id="rId10"/>
    <p:sldId id="391" r:id="rId11"/>
    <p:sldId id="397" r:id="rId12"/>
    <p:sldId id="392" r:id="rId13"/>
    <p:sldId id="393" r:id="rId14"/>
    <p:sldId id="398" r:id="rId15"/>
    <p:sldId id="394" r:id="rId16"/>
    <p:sldId id="399" r:id="rId17"/>
    <p:sldId id="401" r:id="rId18"/>
    <p:sldId id="400" r:id="rId19"/>
    <p:sldId id="402" r:id="rId20"/>
    <p:sldId id="403" r:id="rId21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3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Jitter propagation</a:t>
            </a:r>
            <a:br>
              <a:rPr lang="en-GB" altLang="en-US" dirty="0" smtClean="0"/>
            </a:br>
            <a:r>
              <a:rPr lang="en-GB" altLang="en-US" dirty="0" smtClean="0"/>
              <a:t>to the IP waist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Slow drift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Slow drift seen upstream, e.g. at MFB1FF</a:t>
            </a:r>
          </a:p>
          <a:p>
            <a:r>
              <a:rPr lang="en-GB" altLang="en-US" dirty="0" smtClean="0"/>
              <a:t>Slow drift not seen at IP waist 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785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12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86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5" y="260648"/>
            <a:ext cx="8064893" cy="6050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36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Slow drift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Slow position drift present in IP area when not on waist</a:t>
            </a:r>
          </a:p>
          <a:p>
            <a:r>
              <a:rPr lang="en-GB" altLang="en-US" dirty="0" smtClean="0"/>
              <a:t>Slow </a:t>
            </a:r>
            <a:r>
              <a:rPr lang="en-GB" altLang="en-US" dirty="0" smtClean="0"/>
              <a:t>drift </a:t>
            </a:r>
            <a:r>
              <a:rPr lang="en-GB" altLang="en-US" dirty="0" smtClean="0"/>
              <a:t>present </a:t>
            </a:r>
            <a:r>
              <a:rPr lang="en-GB" altLang="en-US" dirty="0" smtClean="0"/>
              <a:t>at IP waist only as slow angular drift, and not as slow position drift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763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15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5" y="260648"/>
            <a:ext cx="8064893" cy="6050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9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16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5" y="260648"/>
            <a:ext cx="8064892" cy="6050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4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Off-waist position correlation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Beam position propagated to points 5 cm upstream and 5 cm downstream of IP</a:t>
            </a:r>
          </a:p>
          <a:p>
            <a:r>
              <a:rPr lang="en-GB" altLang="en-US" dirty="0" smtClean="0"/>
              <a:t>Position correlation between the 2 points is -99.999 %, perhaps allowing a 2 BPM resolution calculation (e.g. IPB &amp; IPC)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4692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5" y="260648"/>
            <a:ext cx="8064892" cy="605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4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On-waist position correlation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Beam position propagated to point 5 cm upstream of IP and propagated to IP waist</a:t>
            </a:r>
          </a:p>
          <a:p>
            <a:r>
              <a:rPr lang="en-GB" altLang="en-US" dirty="0" smtClean="0"/>
              <a:t>Position correlation of off-waist to on-waist location </a:t>
            </a:r>
            <a:r>
              <a:rPr lang="en-GB" altLang="en-US" dirty="0" smtClean="0"/>
              <a:t>is 0 </a:t>
            </a:r>
            <a:r>
              <a:rPr lang="en-GB" altLang="en-US" dirty="0" smtClean="0"/>
              <a:t>due to focal nature of IP waist (90° phase </a:t>
            </a:r>
            <a:r>
              <a:rPr lang="en-GB" altLang="en-US" dirty="0"/>
              <a:t>advance off-waist to </a:t>
            </a:r>
            <a:r>
              <a:rPr lang="en-GB" altLang="en-US" dirty="0" smtClean="0"/>
              <a:t>on-waist)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709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Ballistic path in IP area propagated from measured P2 and P3 positions using MAD linear transfer matrices</a:t>
            </a:r>
          </a:p>
          <a:p>
            <a:r>
              <a:rPr lang="en-GB" altLang="en-US" dirty="0" smtClean="0"/>
              <a:t>Upstream feedback results propagated to on-waist and off-waist locations in IP area</a:t>
            </a:r>
          </a:p>
          <a:p>
            <a:r>
              <a:rPr lang="en-GB" altLang="en-US" dirty="0" smtClean="0"/>
              <a:t>Propagation of slow orbit drift to IP </a:t>
            </a:r>
            <a:r>
              <a:rPr lang="en-GB" altLang="en-US" dirty="0" smtClean="0"/>
              <a:t>area</a:t>
            </a:r>
          </a:p>
          <a:p>
            <a:r>
              <a:rPr lang="en-GB" altLang="en-US" dirty="0" smtClean="0"/>
              <a:t>Position correlation of off-waist locations</a:t>
            </a:r>
          </a:p>
          <a:p>
            <a:r>
              <a:rPr lang="en-GB" altLang="en-US" dirty="0" smtClean="0"/>
              <a:t>Position </a:t>
            </a:r>
            <a:r>
              <a:rPr lang="en-GB" altLang="en-US" dirty="0"/>
              <a:t>correlation off-waist to on-waist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20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5" y="260648"/>
            <a:ext cx="8064891" cy="605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4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Propagation method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and P3 positions propagated using MAD linear transfer matrices to obtain position and angle of each trigger at IP marker</a:t>
            </a:r>
          </a:p>
          <a:p>
            <a:r>
              <a:rPr lang="en-GB" altLang="en-US" dirty="0" smtClean="0"/>
              <a:t>Straight lines drawn through IP area given ballistic trajectory</a:t>
            </a:r>
          </a:p>
          <a:p>
            <a:r>
              <a:rPr lang="en-GB" altLang="en-US" dirty="0" smtClean="0"/>
              <a:t>Beam jitter deduced over a range of s</a:t>
            </a:r>
          </a:p>
          <a:p>
            <a:r>
              <a:rPr lang="en-GB" altLang="en-US" dirty="0" smtClean="0"/>
              <a:t>Waist identified as point with least jitter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07107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 rot="20391240">
            <a:off x="230523" y="819448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FbOff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7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20391240">
            <a:off x="230523" y="819448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FbOn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8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20391240">
            <a:off x="230523" y="819448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FbOff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8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Bunch 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 rot="20391240">
            <a:off x="230523" y="819448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FbOn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8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Nominal, coupled loop feedback run fbRun1 on 31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January 2014</a:t>
            </a:r>
          </a:p>
          <a:p>
            <a:r>
              <a:rPr lang="en-GB" altLang="en-US" dirty="0" smtClean="0"/>
              <a:t>Following histograms shown:</a:t>
            </a:r>
          </a:p>
          <a:p>
            <a:pPr lvl="1"/>
            <a:r>
              <a:rPr lang="en-GB" altLang="en-US" dirty="0" smtClean="0"/>
              <a:t>Measured positions at P2, P3 and MFB1FF</a:t>
            </a:r>
          </a:p>
          <a:p>
            <a:pPr lvl="1"/>
            <a:r>
              <a:rPr lang="en-GB" altLang="en-US" dirty="0" smtClean="0"/>
              <a:t>Propagated positions at IP waist</a:t>
            </a:r>
          </a:p>
          <a:p>
            <a:r>
              <a:rPr lang="en-GB" altLang="en-US" dirty="0" smtClean="0"/>
              <a:t>Propagation to IP waist by propagating to s-location of IP marker plus 7.96 mm drift</a:t>
            </a:r>
          </a:p>
          <a:p>
            <a:pPr lvl="1"/>
            <a:endParaRPr lang="en-GB" altLang="en-US" dirty="0" smtClean="0"/>
          </a:p>
          <a:p>
            <a:pPr lvl="1"/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1836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064895" cy="605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5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418</Words>
  <Application>Microsoft Office PowerPoint</Application>
  <PresentationFormat>On-screen Show (4:3)</PresentationFormat>
  <Paragraphs>105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Arial Narrow</vt:lpstr>
      <vt:lpstr>Default Design</vt:lpstr>
      <vt:lpstr>Jitter propagation to the IP waist</vt:lpstr>
      <vt:lpstr>Contents</vt:lpstr>
      <vt:lpstr>Propagation method</vt:lpstr>
      <vt:lpstr>PowerPoint Presentation</vt:lpstr>
      <vt:lpstr>PowerPoint Presentation</vt:lpstr>
      <vt:lpstr>PowerPoint Presentation</vt:lpstr>
      <vt:lpstr>PowerPoint Presentation</vt:lpstr>
      <vt:lpstr>Feedback</vt:lpstr>
      <vt:lpstr>PowerPoint Presentation</vt:lpstr>
      <vt:lpstr>PowerPoint Presentation</vt:lpstr>
      <vt:lpstr>Slow drift</vt:lpstr>
      <vt:lpstr>PowerPoint Presentation</vt:lpstr>
      <vt:lpstr>PowerPoint Presentation</vt:lpstr>
      <vt:lpstr>Slow drift</vt:lpstr>
      <vt:lpstr>PowerPoint Presentation</vt:lpstr>
      <vt:lpstr>PowerPoint Presentation</vt:lpstr>
      <vt:lpstr>Off-waist position correlation</vt:lpstr>
      <vt:lpstr>PowerPoint Presentation</vt:lpstr>
      <vt:lpstr>On-waist position correlation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205</cp:revision>
  <dcterms:created xsi:type="dcterms:W3CDTF">2009-05-21T13:39:04Z</dcterms:created>
  <dcterms:modified xsi:type="dcterms:W3CDTF">2014-05-08T19:09:17Z</dcterms:modified>
</cp:coreProperties>
</file>