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77" r:id="rId2"/>
    <p:sldId id="278" r:id="rId3"/>
    <p:sldId id="279" r:id="rId4"/>
  </p:sldIdLst>
  <p:sldSz cx="10058400" cy="7543800"/>
  <p:notesSz cx="6807200" cy="9939338"/>
  <p:defaultTextStyle>
    <a:defPPr>
      <a:defRPr lang="en-US"/>
    </a:defPPr>
    <a:lvl1pPr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1pPr>
    <a:lvl2pPr marL="501650" indent="-44450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2pPr>
    <a:lvl3pPr marL="1004888" indent="-90488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3pPr>
    <a:lvl4pPr marL="1508125" indent="-136525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4pPr>
    <a:lvl5pPr marL="2011363" indent="-182563" algn="l" defTabSz="501650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-1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76">
          <p15:clr>
            <a:srgbClr val="A4A3A4"/>
          </p15:clr>
        </p15:guide>
        <p15:guide id="2" pos="316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31">
          <p15:clr>
            <a:srgbClr val="A4A3A4"/>
          </p15:clr>
        </p15:guide>
        <p15:guide id="2" pos="214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10000"/>
    <a:srgbClr val="630822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842" autoAdjust="0"/>
    <p:restoredTop sz="94635" autoAdjust="0"/>
  </p:normalViewPr>
  <p:slideViewPr>
    <p:cSldViewPr snapToGrid="0" snapToObjects="1">
      <p:cViewPr varScale="1">
        <p:scale>
          <a:sx n="43" d="100"/>
          <a:sy n="43" d="100"/>
        </p:scale>
        <p:origin x="682" y="58"/>
      </p:cViewPr>
      <p:guideLst>
        <p:guide orient="horz" pos="2376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0" d="100"/>
          <a:sy n="70" d="100"/>
        </p:scale>
        <p:origin x="-2964" y="-108"/>
      </p:cViewPr>
      <p:guideLst>
        <p:guide orient="horz" pos="3131"/>
        <p:guide pos="214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8BE6F48F-D8B6-4B5B-848D-FF440404C60A}" type="datetime1">
              <a:rPr lang="en-US"/>
              <a:pPr/>
              <a:t>5/27/2014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DC74F1B3-4871-475E-A3CC-0B0149C6F90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9283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79724E64-7266-4E5A-BE4F-6BA7153EDD1F}" type="datetime1">
              <a:rPr lang="en-US"/>
              <a:pPr/>
              <a:t>5/27/2014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" charset="0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" charset="0"/>
              </a:defRPr>
            </a:lvl1pPr>
          </a:lstStyle>
          <a:p>
            <a:fld id="{F08C4028-E87E-414C-85A6-08C266675F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144192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501650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1004888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508125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2011363" algn="l" defTabSz="501650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51460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752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2044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23360" algn="l" defTabSz="502920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843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7827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1D099A1-76CA-477D-9447-CC87A1B5E926}" type="slidenum">
              <a:rPr lang="ja-JP" altLang="en-U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909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888932"/>
            <a:ext cx="8229600" cy="192786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32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5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8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1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4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7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0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23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15D4AE-11B8-46A5-A144-EEDD51952890}" type="datetime1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02D40-8B8F-43DB-ADD0-CE0E347055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926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0"/>
            <a:ext cx="10071100" cy="755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0621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 userDrawn="1"/>
        </p:nvSpPr>
        <p:spPr>
          <a:xfrm>
            <a:off x="515145" y="1554163"/>
            <a:ext cx="9187021" cy="5228273"/>
          </a:xfrm>
          <a:prstGeom prst="rect">
            <a:avLst/>
          </a:prstGeom>
          <a:noFill/>
        </p:spPr>
        <p:txBody>
          <a:bodyPr lIns="100584" tIns="50292" rIns="100584" bIns="50292">
            <a:normAutofit/>
          </a:bodyPr>
          <a:lstStyle/>
          <a:p>
            <a:pPr>
              <a:defRPr/>
            </a:pPr>
            <a:endParaRPr lang="ja-JP" altLang="en-US" sz="3500" dirty="0">
              <a:solidFill>
                <a:prstClr val="black"/>
              </a:solidFill>
              <a:ea typeface="ＤＨＰ特太ゴシック体" pitchFamily="2" charset="-128"/>
            </a:endParaRPr>
          </a:p>
        </p:txBody>
      </p:sp>
      <p:sp>
        <p:nvSpPr>
          <p:cNvPr id="4" name="テキスト ボックス 3"/>
          <p:cNvSpPr txBox="1"/>
          <p:nvPr userDrawn="1"/>
        </p:nvSpPr>
        <p:spPr>
          <a:xfrm>
            <a:off x="752635" y="1554163"/>
            <a:ext cx="8790623" cy="5228273"/>
          </a:xfrm>
          <a:prstGeom prst="rect">
            <a:avLst/>
          </a:prstGeom>
          <a:noFill/>
        </p:spPr>
        <p:txBody>
          <a:bodyPr lIns="100584" tIns="50292" rIns="100584" bIns="50292">
            <a:normAutofit/>
          </a:bodyPr>
          <a:lstStyle/>
          <a:p>
            <a:pPr>
              <a:buFont typeface="Arial" pitchFamily="34" charset="0"/>
              <a:buChar char="•"/>
              <a:defRPr/>
            </a:pPr>
            <a:endParaRPr lang="ja-JP" altLang="en-US" sz="3500" dirty="0">
              <a:solidFill>
                <a:prstClr val="black"/>
              </a:solidFill>
              <a:ea typeface="ＤＨＰ特太ゴシック体" pitchFamily="2" charset="-128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10058400" cy="1259280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txBody>
          <a:bodyPr lIns="100584" tIns="50292" rIns="100584" bIns="50292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10. AUG 2014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CFS-ADI Joint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8593297" y="0"/>
            <a:ext cx="1465103" cy="401638"/>
          </a:xfrm>
        </p:spPr>
        <p:txBody>
          <a:bodyPr/>
          <a:lstStyle>
            <a:lvl1pPr>
              <a:defRPr sz="2600">
                <a:latin typeface="HGP創英角ｺﾞｼｯｸUB" pitchFamily="50" charset="-128"/>
                <a:ea typeface="HGP創英角ｺﾞｼｯｸUB" pitchFamily="50" charset="-128"/>
                <a:cs typeface="Times New Roman" pitchFamily="18" charset="0"/>
              </a:defRPr>
            </a:lvl1pPr>
          </a:lstStyle>
          <a:p>
            <a:pPr>
              <a:defRPr/>
            </a:pPr>
            <a:fld id="{7D712232-FA53-450B-87A4-2FB8BAAF9DDD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8056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34599"/>
            <a:ext cx="8549640" cy="2626360"/>
          </a:xfrm>
          <a:prstGeom prst="rect">
            <a:avLst/>
          </a:prstGeom>
        </p:spPr>
        <p:txBody>
          <a:bodyPr lIns="100584" tIns="50292" rIns="100584" bIns="50292" anchor="b"/>
          <a:lstStyle>
            <a:lvl1pPr algn="ctr">
              <a:defRPr sz="6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3962242"/>
            <a:ext cx="7543800" cy="1821338"/>
          </a:xfrm>
        </p:spPr>
        <p:txBody>
          <a:bodyPr/>
          <a:lstStyle>
            <a:lvl1pPr marL="0" indent="0" algn="ctr">
              <a:buNone/>
              <a:defRPr sz="260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2000"/>
            </a:lvl3pPr>
            <a:lvl4pPr marL="1508760" indent="0" algn="ctr">
              <a:buNone/>
              <a:defRPr sz="1800"/>
            </a:lvl4pPr>
            <a:lvl5pPr marL="2011680" indent="0" algn="ctr">
              <a:buNone/>
              <a:defRPr sz="1800"/>
            </a:lvl5pPr>
            <a:lvl6pPr marL="2514600" indent="0" algn="ctr">
              <a:buNone/>
              <a:defRPr sz="1800"/>
            </a:lvl6pPr>
            <a:lvl7pPr marL="3017520" indent="0" algn="ctr">
              <a:buNone/>
              <a:defRPr sz="1800"/>
            </a:lvl7pPr>
            <a:lvl8pPr marL="3520440" indent="0" algn="ctr">
              <a:buNone/>
              <a:defRPr sz="1800"/>
            </a:lvl8pPr>
            <a:lvl9pPr marL="402336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8. AUG 2014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CFS-ADI Joint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1FD62A-CCDE-48BC-82A0-E649BCB4C755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86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025" y="1581150"/>
            <a:ext cx="9705975" cy="5149259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  <a:lvl2pPr marL="457200" indent="-457200">
              <a:defRPr sz="200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defRPr>
            </a:lvl2pPr>
            <a:lvl3pPr marL="804863" indent="-347663">
              <a:defRPr sz="160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371600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00025" y="850900"/>
            <a:ext cx="9705975" cy="550333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defRPr sz="3000" b="1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" y="7198029"/>
            <a:ext cx="1078992" cy="263858"/>
          </a:xfrm>
        </p:spPr>
        <p:txBody>
          <a:bodyPr/>
          <a:lstStyle>
            <a:lvl1pPr algn="ctr">
              <a:defRPr sz="1000"/>
            </a:lvl1pPr>
          </a:lstStyle>
          <a:p>
            <a:fld id="{F1ABB32E-CBBF-4D41-980C-65FF39767E34}" type="datetime1">
              <a:rPr lang="en-US" smtClean="0"/>
              <a:pPr/>
              <a:t>5/27/2014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92856" y="7207173"/>
            <a:ext cx="765544" cy="263858"/>
          </a:xfrm>
        </p:spPr>
        <p:txBody>
          <a:bodyPr/>
          <a:lstStyle>
            <a:lvl1pPr algn="ctr">
              <a:defRPr sz="1000"/>
            </a:lvl1pPr>
          </a:lstStyle>
          <a:p>
            <a:fld id="{E459363E-18ED-4758-B7ED-4D42C9C6D35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9644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197385"/>
            <a:ext cx="8267700" cy="165020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50292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1439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3B5F7E-ACF8-4329-835C-CF664F5DF1E3}" type="datetime1">
              <a:rPr lang="en-US" smtClean="0"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917B3F-D5BA-41D6-AF86-CD062E1D69C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61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9628A1-F9D9-4F31-B7DA-F64FB4ADFA6E}" type="datetime1">
              <a:rPr lang="en-US" smtClean="0"/>
              <a:t>5/27/2014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FDE533-910B-4818-B3F3-6304CAD8805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11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92964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5199380" y="2032000"/>
            <a:ext cx="3931920" cy="4280746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4507E6A0-4D31-4654-97B5-0340FDCF5042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10E3012E-E6AB-4A31-9B44-AF5583E98D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172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869639"/>
            <a:ext cx="4038601" cy="517471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73133" y="1869665"/>
            <a:ext cx="3970868" cy="51744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2000" b="1">
                <a:latin typeface="Arial"/>
                <a:cs typeface="Arial"/>
              </a:defRPr>
            </a:lvl1pPr>
            <a:lvl2pPr marL="502920" indent="0">
              <a:buNone/>
              <a:defRPr sz="2200" b="1"/>
            </a:lvl2pPr>
            <a:lvl3pPr marL="1005840" indent="0">
              <a:buNone/>
              <a:defRPr sz="2000" b="1"/>
            </a:lvl3pPr>
            <a:lvl4pPr marL="1508760" indent="0">
              <a:buNone/>
              <a:defRPr sz="1800" b="1"/>
            </a:lvl4pPr>
            <a:lvl5pPr marL="2011680" indent="0">
              <a:buNone/>
              <a:defRPr sz="1800" b="1"/>
            </a:lvl5pPr>
            <a:lvl6pPr marL="2514600" indent="0">
              <a:buNone/>
              <a:defRPr sz="1800" b="1"/>
            </a:lvl6pPr>
            <a:lvl7pPr marL="3017520" indent="0">
              <a:buNone/>
              <a:defRPr sz="1800" b="1"/>
            </a:lvl7pPr>
            <a:lvl8pPr marL="3520440" indent="0">
              <a:buNone/>
              <a:defRPr sz="1800" b="1"/>
            </a:lvl8pPr>
            <a:lvl9pPr marL="4023360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914399" y="2565401"/>
            <a:ext cx="4038601" cy="3852332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917575" indent="-341313">
              <a:defRPr sz="2000">
                <a:latin typeface="Arial"/>
                <a:cs typeface="Arial"/>
              </a:defRPr>
            </a:lvl3pPr>
            <a:lvl4pPr marL="1201738" indent="-2873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490663" indent="-2286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5173133" y="2565401"/>
            <a:ext cx="3970868" cy="3852331"/>
          </a:xfrm>
          <a:prstGeom prst="rect">
            <a:avLst/>
          </a:prstGeom>
        </p:spPr>
        <p:txBody>
          <a:bodyPr/>
          <a:lstStyle>
            <a:lvl2pPr marL="457200" indent="-457200">
              <a:defRPr sz="2400">
                <a:latin typeface="Arial"/>
                <a:cs typeface="Arial"/>
              </a:defRPr>
            </a:lvl2pPr>
            <a:lvl3pPr marL="804863" indent="-347663">
              <a:defRPr sz="2000">
                <a:latin typeface="Arial"/>
                <a:cs typeface="Arial"/>
              </a:defRPr>
            </a:lvl3pPr>
            <a:lvl4pPr marL="1143000" indent="-338138">
              <a:buFont typeface="Lucida Grande"/>
              <a:buChar char="‒"/>
              <a:defRPr sz="1800">
                <a:latin typeface="Arial"/>
                <a:cs typeface="Arial"/>
              </a:defRPr>
            </a:lvl4pPr>
            <a:lvl5pPr marL="1371600" indent="-228600" defTabSz="368300">
              <a:defRPr sz="18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4400" y="1126067"/>
            <a:ext cx="8229600" cy="55033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30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fld id="{38D44CEB-2C6A-437D-A550-72D55A591CF2}" type="datetime1">
              <a:rPr lang="en-US" smtClean="0"/>
              <a:t>5/27/2014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0755E4CE-CCAD-49AC-AC4D-F08A4689D4B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42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F6DDBB-659D-4262-B507-97D70C74B08F}" type="datetime1">
              <a:rPr lang="en-US" smtClean="0"/>
              <a:t>5/27/2014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95DD6C-36D4-4A80-9089-07E93D1A16D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124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134533"/>
            <a:ext cx="2897665" cy="719666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6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55" y="1134533"/>
            <a:ext cx="5211445" cy="5207000"/>
          </a:xfrm>
          <a:prstGeom prst="rect">
            <a:avLst/>
          </a:prstGeom>
        </p:spPr>
        <p:txBody>
          <a:bodyPr/>
          <a:lstStyle>
            <a:lvl1pPr>
              <a:defRPr sz="3000" baseline="0"/>
            </a:lvl1pPr>
            <a:lvl2pPr>
              <a:defRPr sz="2400">
                <a:latin typeface="Arial"/>
                <a:cs typeface="Arial"/>
              </a:defRPr>
            </a:lvl2pPr>
            <a:lvl3pPr>
              <a:defRPr sz="2000">
                <a:latin typeface="Arial"/>
                <a:cs typeface="Arial"/>
              </a:defRPr>
            </a:lvl3pPr>
            <a:lvl4pPr>
              <a:defRPr sz="1800">
                <a:latin typeface="Arial"/>
                <a:cs typeface="Arial"/>
              </a:defRPr>
            </a:lvl4pPr>
            <a:lvl5pPr>
              <a:defRPr sz="1800">
                <a:latin typeface="Arial"/>
                <a:cs typeface="Arial"/>
              </a:defRPr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9" y="2015067"/>
            <a:ext cx="2897666" cy="432646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 b="1"/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008D49-6A9D-446C-A1F6-A847148D3B7E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532F6A-CE71-4149-8B7A-E8E89F4A0E3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35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517" y="5139267"/>
            <a:ext cx="6035040" cy="62341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400" b="1"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1517" y="1007533"/>
            <a:ext cx="6035040" cy="3894667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500"/>
            </a:lvl1pPr>
            <a:lvl2pPr marL="502920" indent="0">
              <a:buNone/>
              <a:defRPr sz="3100"/>
            </a:lvl2pPr>
            <a:lvl3pPr marL="1005840" indent="0">
              <a:buNone/>
              <a:defRPr sz="260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1517" y="5762679"/>
            <a:ext cx="6035040" cy="88534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400">
                <a:latin typeface="Arial"/>
                <a:cs typeface="Arial"/>
              </a:defRPr>
            </a:lvl1pPr>
            <a:lvl2pPr marL="502920" indent="0">
              <a:buNone/>
              <a:defRPr sz="1300"/>
            </a:lvl2pPr>
            <a:lvl3pPr marL="1005840" indent="0">
              <a:buNone/>
              <a:defRPr sz="1100"/>
            </a:lvl3pPr>
            <a:lvl4pPr marL="1508760" indent="0">
              <a:buNone/>
              <a:defRPr sz="1000"/>
            </a:lvl4pPr>
            <a:lvl5pPr marL="2011680" indent="0">
              <a:buNone/>
              <a:defRPr sz="1000"/>
            </a:lvl5pPr>
            <a:lvl6pPr marL="2514600" indent="0">
              <a:buNone/>
              <a:defRPr sz="1000"/>
            </a:lvl6pPr>
            <a:lvl7pPr marL="3017520" indent="0">
              <a:buNone/>
              <a:defRPr sz="1000"/>
            </a:lvl7pPr>
            <a:lvl8pPr marL="3520440" indent="0">
              <a:buNone/>
              <a:defRPr sz="1000"/>
            </a:lvl8pPr>
            <a:lvl9pPr marL="402336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238C533-BF0F-44A7-9D96-1803976833EB}" type="datetime1">
              <a:rPr lang="en-US" smtClean="0"/>
              <a:t>5/27/2014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A9F95-AD5D-4457-8D05-AF094828B73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90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134446"/>
            <a:ext cx="1935163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B97DD7B7-F679-409F-A406-32E2E2DCE377}" type="datetime1">
              <a:rPr lang="en-US" smtClean="0"/>
              <a:pPr/>
              <a:t>5/27/2014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34932" y="7142162"/>
            <a:ext cx="2242584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 dirty="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 smtClean="0"/>
              <a:t>JMP 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9693" y="7142162"/>
            <a:ext cx="818707" cy="40163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630822"/>
                </a:solidFill>
                <a:cs typeface="Arial" charset="0"/>
              </a:defRPr>
            </a:lvl1pPr>
          </a:lstStyle>
          <a:p>
            <a:fld id="{339A1DDC-10C7-4B4B-849E-8ACE4C366D0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914400" y="1143000"/>
            <a:ext cx="8229600" cy="497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  <a:p>
            <a:pPr lvl="0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188" y="217488"/>
            <a:ext cx="2705100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698499"/>
            <a:ext cx="8835656" cy="6435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7" r:id="rId11"/>
    <p:sldLayoutId id="2147483698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501650" rtl="0" eaLnBrk="1" fontAlgn="base" hangingPunct="1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572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9144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3716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828800" algn="ctr" defTabSz="501650" rtl="0" eaLnBrk="1" fontAlgn="base" hangingPunct="1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76238" indent="-376238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815975" indent="-3143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4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257300" indent="-250825" algn="l" defTabSz="501650" rtl="0" eaLnBrk="1" fontAlgn="base" hangingPunct="1">
        <a:spcBef>
          <a:spcPct val="20000"/>
        </a:spcBef>
        <a:spcAft>
          <a:spcPct val="0"/>
        </a:spcAft>
        <a:buFont typeface="Lucida Grande" pitchFamily="-1" charset="0"/>
        <a:buChar char="‒"/>
        <a:defRPr sz="24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758950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262188" indent="-250825" algn="l" defTabSz="50165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2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76606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502920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50292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コンテンツ プレースホルダー 6"/>
          <p:cNvSpPr>
            <a:spLocks noGrp="1"/>
          </p:cNvSpPr>
          <p:nvPr>
            <p:ph idx="1"/>
          </p:nvPr>
        </p:nvSpPr>
        <p:spPr>
          <a:xfrm>
            <a:off x="849988" y="2022835"/>
            <a:ext cx="8325410" cy="4294837"/>
          </a:xfrm>
        </p:spPr>
        <p:txBody>
          <a:bodyPr/>
          <a:lstStyle/>
          <a:p>
            <a:pPr marL="538162" lvl="1" defTabSz="551815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Access method for the Detector Hall</a:t>
            </a: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4375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Make consensus of access methods for both ILD and </a:t>
            </a:r>
            <a:r>
              <a:rPr kumimoji="1" lang="en-US" altLang="ja-JP" b="0" dirty="0" err="1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SiD</a:t>
            </a: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4375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Baseline or Hybrid alternative.</a:t>
            </a: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4375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If Hybrid alternative, Hybrid A (ADI-CFS joint meeting) or Hybrid Option (AWLC2014)</a:t>
            </a: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538162" lvl="1" defTabSz="551815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Criteria for facilities and equipment </a:t>
            </a: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7550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Shaft and Tunnel quantities and sizes.</a:t>
            </a:r>
          </a:p>
          <a:p>
            <a:pPr marL="717550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Sizes </a:t>
            </a: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of Assembly Hall and other facilities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  <a:endParaRPr kumimoji="1" lang="en-US" altLang="ja-JP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7550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Cranes required for Detector Hall and Assembly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Hall</a:t>
            </a:r>
          </a:p>
          <a:p>
            <a:pPr marL="428625" lvl="2" indent="0" defTabSz="551815">
              <a:spcBef>
                <a:spcPts val="600"/>
              </a:spcBef>
              <a:buNone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	- Capacity(ton</a:t>
            </a:r>
            <a:r>
              <a:rPr kumimoji="1" lang="en-US" altLang="ja-JP" b="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), span(m), loading depth(m), traveling length(m)</a:t>
            </a:r>
          </a:p>
          <a:p>
            <a:pPr marL="538162" lvl="1" defTabSz="551815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Assembling </a:t>
            </a:r>
            <a:r>
              <a:rPr kumimoji="1" lang="en-US" altLang="ja-JP" b="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schedule of each </a:t>
            </a: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case</a:t>
            </a: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714375" lvl="2" indent="-28575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Baseline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and </a:t>
            </a: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Hybrid </a:t>
            </a:r>
            <a:r>
              <a:rPr kumimoji="1" lang="en-US" altLang="ja-JP" b="0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case </a:t>
            </a: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(</a:t>
            </a:r>
            <a:r>
              <a:rPr kumimoji="1" lang="en-US" altLang="ja-JP" b="0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ILD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and </a:t>
            </a:r>
            <a:r>
              <a:rPr kumimoji="1" lang="en-US" altLang="ja-JP" dirty="0" err="1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SiD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)</a:t>
            </a:r>
          </a:p>
          <a:p>
            <a:pPr marL="428625" lvl="2" indent="0" defTabSz="551815">
              <a:spcBef>
                <a:spcPts val="600"/>
              </a:spcBef>
              <a:buNone/>
              <a:defRPr/>
            </a:pPr>
            <a:endParaRPr kumimoji="1" lang="en-US" altLang="ja-JP" b="0" dirty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タイトル 4"/>
          <p:cNvSpPr>
            <a:spLocks noGrp="1"/>
          </p:cNvSpPr>
          <p:nvPr>
            <p:ph type="title"/>
          </p:nvPr>
        </p:nvSpPr>
        <p:spPr>
          <a:xfrm>
            <a:off x="849988" y="1129297"/>
            <a:ext cx="7648554" cy="556795"/>
          </a:xfrm>
        </p:spPr>
        <p:txBody>
          <a:bodyPr/>
          <a:lstStyle/>
          <a:p>
            <a:r>
              <a:rPr lang="en-US" altLang="ja-JP" sz="2800" b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Requirements to MDI from CFS</a:t>
            </a:r>
            <a:endParaRPr kumimoji="1" lang="ja-JP" altLang="en-US" sz="2800" b="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3514C-2944-401C-9BFB-8D135C9B6CD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スライド番号プレースホルダー 5"/>
          <p:cNvSpPr txBox="1">
            <a:spLocks/>
          </p:cNvSpPr>
          <p:nvPr/>
        </p:nvSpPr>
        <p:spPr>
          <a:xfrm>
            <a:off x="3653893" y="7207173"/>
            <a:ext cx="2477965" cy="26385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50165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630822"/>
                </a:solidFill>
                <a:latin typeface="Arial" charset="0"/>
                <a:ea typeface="ＭＳ Ｐゴシック" pitchFamily="-1" charset="-128"/>
                <a:cs typeface="Arial" charset="0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36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3514C-2944-401C-9BFB-8D135C9B6CD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タイトル 4"/>
          <p:cNvSpPr txBox="1">
            <a:spLocks/>
          </p:cNvSpPr>
          <p:nvPr/>
        </p:nvSpPr>
        <p:spPr>
          <a:xfrm>
            <a:off x="815166" y="997527"/>
            <a:ext cx="8677968" cy="556795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01650" rtl="0" eaLnBrk="1" fontAlgn="base" hangingPunct="1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9144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3716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8288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r>
              <a:rPr lang="en-US" altLang="ja-JP" sz="2800" b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Preconditions</a:t>
            </a:r>
            <a:endParaRPr kumimoji="1" lang="ja-JP" altLang="en-US" sz="2800" b="0" dirty="0"/>
          </a:p>
        </p:txBody>
      </p:sp>
      <p:sp>
        <p:nvSpPr>
          <p:cNvPr id="9" name="コンテンツ プレースホルダー 6"/>
          <p:cNvSpPr txBox="1">
            <a:spLocks/>
          </p:cNvSpPr>
          <p:nvPr/>
        </p:nvSpPr>
        <p:spPr bwMode="auto">
          <a:xfrm>
            <a:off x="1030779" y="1772736"/>
            <a:ext cx="7082443" cy="2086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76238" indent="-3762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457200" indent="-4572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804863" indent="-347663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-1" charset="0"/>
              <a:buChar char="‒"/>
              <a:defRPr sz="1600" kern="1200">
                <a:solidFill>
                  <a:schemeClr val="tx2">
                    <a:lumMod val="75000"/>
                  </a:schemeClr>
                </a:solidFill>
                <a:latin typeface="Arial"/>
                <a:ea typeface="Arial" pitchFamily="-84" charset="0"/>
                <a:cs typeface="Arial"/>
              </a:defRPr>
            </a:lvl3pPr>
            <a:lvl4pPr marL="1143000" indent="-3381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371600" indent="-2286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76606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8162" lvl="1" defTabSz="551815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Transport from port to site</a:t>
            </a:r>
          </a:p>
          <a:p>
            <a:pPr marL="823912" lvl="2" indent="-285750" defTabSz="551815">
              <a:spcBef>
                <a:spcPts val="600"/>
              </a:spcBef>
              <a:buFontTx/>
              <a:buChar char="-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Maximum </a:t>
            </a: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Equipment Weight (generally): &lt;60 t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.</a:t>
            </a:r>
          </a:p>
          <a:p>
            <a:pPr marL="823912" lvl="2" indent="-285750" defTabSz="551815">
              <a:spcBef>
                <a:spcPts val="600"/>
              </a:spcBef>
              <a:buFontTx/>
              <a:buChar char="-"/>
              <a:defRPr/>
            </a:pP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Possibilities more than 60t is under 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investigation</a:t>
            </a:r>
          </a:p>
          <a:p>
            <a:pPr marL="538162" lvl="1" defTabSz="551815">
              <a:spcBef>
                <a:spcPts val="600"/>
              </a:spcBef>
              <a:buFont typeface="+mj-lt"/>
              <a:buAutoNum type="arabicPeriod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Site requirements for Hybrid alternative</a:t>
            </a:r>
          </a:p>
          <a:p>
            <a:pPr marL="823912" lvl="2" indent="-285750" defTabSz="551815">
              <a:spcBef>
                <a:spcPts val="600"/>
              </a:spcBef>
              <a:buFontTx/>
              <a:buChar char="-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Boring investigation.</a:t>
            </a:r>
          </a:p>
          <a:p>
            <a:pPr marL="823912" lvl="2" indent="-285750" defTabSz="551815">
              <a:spcBef>
                <a:spcPts val="600"/>
              </a:spcBef>
              <a:buFontTx/>
              <a:buChar char="-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Environmental conditions.</a:t>
            </a:r>
          </a:p>
          <a:p>
            <a:pPr marL="823912" lvl="2" indent="-285750" defTabSz="551815">
              <a:spcBef>
                <a:spcPts val="600"/>
              </a:spcBef>
              <a:buFontTx/>
              <a:buChar char="-"/>
              <a:defRPr/>
            </a:pP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defTabSz="551815">
              <a:spcBef>
                <a:spcPts val="600"/>
              </a:spcBef>
              <a:buNone/>
              <a:defRPr/>
            </a:pP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スライド番号プレースホルダー 5"/>
          <p:cNvSpPr txBox="1">
            <a:spLocks/>
          </p:cNvSpPr>
          <p:nvPr/>
        </p:nvSpPr>
        <p:spPr>
          <a:xfrm>
            <a:off x="3653893" y="7207173"/>
            <a:ext cx="2477965" cy="26385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50165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630822"/>
                </a:solidFill>
                <a:latin typeface="Arial" charset="0"/>
                <a:ea typeface="ＭＳ Ｐゴシック" pitchFamily="-1" charset="-128"/>
                <a:cs typeface="Arial" charset="0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136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33514C-2944-401C-9BFB-8D135C9B6CD2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タイトル 4"/>
          <p:cNvSpPr txBox="1">
            <a:spLocks/>
          </p:cNvSpPr>
          <p:nvPr/>
        </p:nvSpPr>
        <p:spPr>
          <a:xfrm>
            <a:off x="815166" y="997527"/>
            <a:ext cx="8677968" cy="556795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 defTabSz="501650" rtl="0" eaLnBrk="1" fontAlgn="base" hangingPunct="1">
              <a:spcBef>
                <a:spcPct val="0"/>
              </a:spcBef>
              <a:spcAft>
                <a:spcPct val="0"/>
              </a:spcAft>
              <a:defRPr sz="30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572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9144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3716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828800" algn="ctr" defTabSz="501650" rtl="0" eaLnBrk="1" fontAlgn="base" hangingPunct="1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r>
              <a:rPr lang="en-US" altLang="ja-JP" sz="2800" b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IR Access Study </a:t>
            </a:r>
            <a:r>
              <a:rPr lang="en-US" altLang="ja-JP" sz="2800" b="0" dirty="0" smtClean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Procedure</a:t>
            </a:r>
            <a:endParaRPr kumimoji="1" lang="ja-JP" altLang="en-US" sz="2800" b="0" dirty="0"/>
          </a:p>
        </p:txBody>
      </p:sp>
      <p:sp>
        <p:nvSpPr>
          <p:cNvPr id="9" name="コンテンツ プレースホルダー 6"/>
          <p:cNvSpPr txBox="1">
            <a:spLocks/>
          </p:cNvSpPr>
          <p:nvPr/>
        </p:nvSpPr>
        <p:spPr bwMode="auto">
          <a:xfrm>
            <a:off x="1030779" y="1772736"/>
            <a:ext cx="7082443" cy="91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76238" indent="-3762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b="1" kern="1200">
                <a:solidFill>
                  <a:schemeClr val="tx2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457200" indent="-4572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chemeClr val="accent1">
                    <a:lumMod val="75000"/>
                  </a:schemeClr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804863" indent="-347663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 pitchFamily="-1" charset="0"/>
              <a:buChar char="‒"/>
              <a:defRPr sz="1600" kern="1200">
                <a:solidFill>
                  <a:schemeClr val="tx2">
                    <a:lumMod val="75000"/>
                  </a:schemeClr>
                </a:solidFill>
                <a:latin typeface="Arial"/>
                <a:ea typeface="Arial" pitchFamily="-84" charset="0"/>
                <a:cs typeface="Arial"/>
              </a:defRPr>
            </a:lvl3pPr>
            <a:lvl4pPr marL="1143000" indent="-338138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Lucida Grande"/>
              <a:buChar char="‒"/>
              <a:defRPr sz="12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4pPr>
            <a:lvl5pPr marL="1371600" indent="-228600" algn="l" defTabSz="50165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800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5pPr>
            <a:lvl6pPr marL="276606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898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190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74820" indent="-251460" algn="l" defTabSz="502920" rtl="0" eaLnBrk="1" latinLnBrk="0" hangingPunct="1">
              <a:spcBef>
                <a:spcPct val="20000"/>
              </a:spcBef>
              <a:buFont typeface="Arial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33399" lvl="1" indent="-34290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By </a:t>
            </a:r>
            <a:r>
              <a:rPr kumimoji="1" lang="en-US" altLang="ja-JP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w</a:t>
            </a: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hen can we have the MDI’s answer?</a:t>
            </a:r>
          </a:p>
          <a:p>
            <a:pPr marL="533399" lvl="1" indent="-342900" defTabSz="551815">
              <a:spcBef>
                <a:spcPts val="600"/>
              </a:spcBef>
              <a:buFont typeface="Wingdings" panose="05000000000000000000" pitchFamily="2" charset="2"/>
              <a:buChar char="l"/>
              <a:defRPr/>
            </a:pPr>
            <a:r>
              <a:rPr kumimoji="1" lang="en-US" altLang="ja-JP" dirty="0" smtClean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How about the agreement with ADI?</a:t>
            </a:r>
          </a:p>
          <a:p>
            <a:pPr marL="190499" lvl="1" indent="0" defTabSz="551815">
              <a:spcBef>
                <a:spcPts val="600"/>
              </a:spcBef>
              <a:buNone/>
              <a:defRPr/>
            </a:pP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  <a:p>
            <a:pPr marL="0" indent="0" defTabSz="551815">
              <a:spcBef>
                <a:spcPts val="600"/>
              </a:spcBef>
              <a:buNone/>
              <a:defRPr/>
            </a:pPr>
            <a:endParaRPr kumimoji="1" lang="en-US" altLang="ja-JP" dirty="0" smtClean="0">
              <a:solidFill>
                <a:schemeClr val="accent5">
                  <a:lumMod val="75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スライド番号プレースホルダー 5"/>
          <p:cNvSpPr txBox="1">
            <a:spLocks/>
          </p:cNvSpPr>
          <p:nvPr/>
        </p:nvSpPr>
        <p:spPr>
          <a:xfrm>
            <a:off x="3653893" y="7207173"/>
            <a:ext cx="2477965" cy="263858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ctr" defTabSz="501650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rgbClr val="630822"/>
                </a:solidFill>
                <a:latin typeface="Arial" charset="0"/>
                <a:ea typeface="ＭＳ Ｐゴシック" pitchFamily="-1" charset="-128"/>
                <a:cs typeface="Arial" charset="0"/>
              </a:defRPr>
            </a:lvl1pPr>
            <a:lvl2pPr marL="501650" indent="-44450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2pPr>
            <a:lvl3pPr marL="1004888" indent="-90488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3pPr>
            <a:lvl4pPr marL="1508125" indent="-136525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4pPr>
            <a:lvl5pPr marL="2011363" indent="-182563" algn="l" defTabSz="501650" rtl="0" fontAlgn="base">
              <a:spcBef>
                <a:spcPct val="0"/>
              </a:spcBef>
              <a:spcAft>
                <a:spcPct val="0"/>
              </a:spcAft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5pPr>
            <a:lvl6pPr marL="22860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6pPr>
            <a:lvl7pPr marL="27432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7pPr>
            <a:lvl8pPr marL="32004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8pPr>
            <a:lvl9pPr marL="3657600" algn="l" defTabSz="914400" rtl="0" eaLnBrk="1" latinLnBrk="0" hangingPunct="1">
              <a:defRPr sz="2000" kern="1200">
                <a:solidFill>
                  <a:schemeClr val="tx1"/>
                </a:solidFill>
                <a:latin typeface="Arial" charset="0"/>
                <a:ea typeface="ＭＳ Ｐゴシック" pitchFamily="-1" charset="-128"/>
                <a:cs typeface="+mn-cs"/>
              </a:defRPr>
            </a:lvl9pPr>
          </a:lstStyle>
          <a:p>
            <a:pPr>
              <a:defRPr/>
            </a:pPr>
            <a:r>
              <a:rPr lang="en-US" altLang="ja-JP" dirty="0" smtClean="0">
                <a:solidFill>
                  <a:prstClr val="black">
                    <a:tint val="75000"/>
                  </a:prstClr>
                </a:solidFill>
              </a:rPr>
              <a:t>2014. 5. 27 CFS-Weekly Meeting 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174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LLC_PowerPoint_example</Template>
  <TotalTime>1975</TotalTime>
  <Words>153</Words>
  <Application>Microsoft Office PowerPoint</Application>
  <PresentationFormat>ユーザー設定</PresentationFormat>
  <Paragraphs>31</Paragraphs>
  <Slides>3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ＤＨＰ特太ゴシック体</vt:lpstr>
      <vt:lpstr>HGP創英角ｺﾞｼｯｸUB</vt:lpstr>
      <vt:lpstr>Lucida Grande</vt:lpstr>
      <vt:lpstr>ＭＳ Ｐゴシック</vt:lpstr>
      <vt:lpstr>Arial</vt:lpstr>
      <vt:lpstr>Arial Black</vt:lpstr>
      <vt:lpstr>Calibri</vt:lpstr>
      <vt:lpstr>Times New Roman</vt:lpstr>
      <vt:lpstr>Wingdings</vt:lpstr>
      <vt:lpstr>LLC_PowerPoint_example</vt:lpstr>
      <vt:lpstr>Requirements to MDI from CFS</vt:lpstr>
      <vt:lpstr>PowerPoint プレゼンテーション</vt:lpstr>
      <vt:lpstr>PowerPoint プレゼンテーション</vt:lpstr>
    </vt:vector>
  </TitlesOfParts>
  <Company>SLAC National Accelerator Laboratory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Paterson, James;Nishimoto;Yoshinobu</dc:creator>
  <cp:lastModifiedBy>Enomoto</cp:lastModifiedBy>
  <cp:revision>159</cp:revision>
  <cp:lastPrinted>2014-02-05T13:34:00Z</cp:lastPrinted>
  <dcterms:created xsi:type="dcterms:W3CDTF">2014-01-27T18:45:05Z</dcterms:created>
  <dcterms:modified xsi:type="dcterms:W3CDTF">2014-05-27T11:37:02Z</dcterms:modified>
</cp:coreProperties>
</file>