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0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56FE0-41CD-47CC-BBF1-92342F470584}" type="datetimeFigureOut">
              <a:rPr lang="fr-FR" smtClean="0"/>
              <a:t>23/05/2014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AF46-CB4A-4843-BE89-EF52C3AA0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60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56FE0-41CD-47CC-BBF1-92342F470584}" type="datetimeFigureOut">
              <a:rPr lang="fr-FR" smtClean="0"/>
              <a:t>23/05/2014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AF46-CB4A-4843-BE89-EF52C3AA0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9207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56FE0-41CD-47CC-BBF1-92342F470584}" type="datetimeFigureOut">
              <a:rPr lang="fr-FR" smtClean="0"/>
              <a:t>23/05/2014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AF46-CB4A-4843-BE89-EF52C3AA0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09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56FE0-41CD-47CC-BBF1-92342F470584}" type="datetimeFigureOut">
              <a:rPr lang="fr-FR" smtClean="0"/>
              <a:t>23/05/2014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AF46-CB4A-4843-BE89-EF52C3AA0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9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56FE0-41CD-47CC-BBF1-92342F470584}" type="datetimeFigureOut">
              <a:rPr lang="fr-FR" smtClean="0"/>
              <a:t>23/05/2014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AF46-CB4A-4843-BE89-EF52C3AA0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75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56FE0-41CD-47CC-BBF1-92342F470584}" type="datetimeFigureOut">
              <a:rPr lang="fr-FR" smtClean="0"/>
              <a:t>23/05/2014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AF46-CB4A-4843-BE89-EF52C3AA0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857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56FE0-41CD-47CC-BBF1-92342F470584}" type="datetimeFigureOut">
              <a:rPr lang="fr-FR" smtClean="0"/>
              <a:t>23/05/2014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AF46-CB4A-4843-BE89-EF52C3AA0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024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56FE0-41CD-47CC-BBF1-92342F470584}" type="datetimeFigureOut">
              <a:rPr lang="fr-FR" smtClean="0"/>
              <a:t>23/05/2014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AF46-CB4A-4843-BE89-EF52C3AA0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3643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56FE0-41CD-47CC-BBF1-92342F470584}" type="datetimeFigureOut">
              <a:rPr lang="fr-FR" smtClean="0"/>
              <a:t>23/05/2014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AF46-CB4A-4843-BE89-EF52C3AA0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121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56FE0-41CD-47CC-BBF1-92342F470584}" type="datetimeFigureOut">
              <a:rPr lang="fr-FR" smtClean="0"/>
              <a:t>23/05/2014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AF46-CB4A-4843-BE89-EF52C3AA0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5800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56FE0-41CD-47CC-BBF1-92342F470584}" type="datetimeFigureOut">
              <a:rPr lang="fr-FR" smtClean="0"/>
              <a:t>23/05/2014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AF46-CB4A-4843-BE89-EF52C3AA0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918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56FE0-41CD-47CC-BBF1-92342F470584}" type="datetimeFigureOut">
              <a:rPr lang="fr-FR" smtClean="0"/>
              <a:t>23/05/2014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5AF46-CB4A-4843-BE89-EF52C3AA0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7006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P5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Rapport </a:t>
            </a:r>
            <a:r>
              <a:rPr lang="fr-FR" dirty="0" smtClean="0"/>
              <a:t>express</a:t>
            </a:r>
          </a:p>
          <a:p>
            <a:r>
              <a:rPr lang="fr-FR" dirty="0" smtClean="0"/>
              <a:t>P. Colas</a:t>
            </a:r>
          </a:p>
          <a:p>
            <a:r>
              <a:rPr lang="fr-FR" smtClean="0"/>
              <a:t>23 mai 2014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3742730" cy="983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415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254107" cy="557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910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Method</a:t>
            </a:r>
            <a:r>
              <a:rPr lang="fr-FR" dirty="0" smtClean="0"/>
              <a:t>, 3 scenarios, 30 </a:t>
            </a:r>
            <a:r>
              <a:rPr lang="fr-FR" dirty="0" err="1" smtClean="0"/>
              <a:t>recommendations</a:t>
            </a:r>
            <a:endParaRPr lang="fr-F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43628"/>
            <a:ext cx="8345402" cy="761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30" y="2204864"/>
            <a:ext cx="8099102" cy="1544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7793560" cy="157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775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71713"/>
            <a:ext cx="7322820" cy="1836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280920" cy="923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95536" y="3268419"/>
            <a:ext cx="81369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Increase</a:t>
            </a:r>
            <a:r>
              <a:rPr lang="fr-FR" dirty="0" smtClean="0"/>
              <a:t> </a:t>
            </a:r>
            <a:r>
              <a:rPr lang="fr-FR" dirty="0" err="1" smtClean="0"/>
              <a:t>Fermilab</a:t>
            </a:r>
            <a:r>
              <a:rPr lang="fr-FR" dirty="0" smtClean="0"/>
              <a:t> </a:t>
            </a:r>
            <a:r>
              <a:rPr lang="fr-FR" dirty="0" err="1" smtClean="0"/>
              <a:t>intensities</a:t>
            </a:r>
            <a:r>
              <a:rPr lang="fr-FR" dirty="0" smtClean="0"/>
              <a:t> to MW </a:t>
            </a:r>
            <a:r>
              <a:rPr lang="fr-FR" dirty="0" err="1" smtClean="0"/>
              <a:t>powers</a:t>
            </a:r>
            <a:endParaRPr lang="fr-FR" dirty="0" smtClean="0"/>
          </a:p>
          <a:p>
            <a:r>
              <a:rPr lang="fr-FR" dirty="0" err="1" smtClean="0"/>
              <a:t>Strongly</a:t>
            </a:r>
            <a:r>
              <a:rPr lang="fr-FR" dirty="0" smtClean="0"/>
              <a:t> </a:t>
            </a:r>
            <a:r>
              <a:rPr lang="fr-FR" dirty="0" err="1" smtClean="0"/>
              <a:t>recomment</a:t>
            </a:r>
            <a:r>
              <a:rPr lang="fr-FR" dirty="0" smtClean="0"/>
              <a:t> </a:t>
            </a:r>
            <a:r>
              <a:rPr lang="fr-FR" dirty="0" smtClean="0"/>
              <a:t>DESI </a:t>
            </a:r>
          </a:p>
          <a:p>
            <a:r>
              <a:rPr lang="fr-FR" dirty="0" smtClean="0"/>
              <a:t>Continue LSST, CMB, </a:t>
            </a:r>
            <a:r>
              <a:rPr lang="fr-FR" dirty="0" err="1" smtClean="0"/>
              <a:t>reinforce</a:t>
            </a:r>
            <a:r>
              <a:rPr lang="fr-FR" dirty="0" smtClean="0"/>
              <a:t> </a:t>
            </a:r>
            <a:r>
              <a:rPr lang="fr-FR" dirty="0" err="1" smtClean="0"/>
              <a:t>Generation</a:t>
            </a:r>
            <a:r>
              <a:rPr lang="fr-FR" dirty="0" smtClean="0"/>
              <a:t> 2 DM</a:t>
            </a:r>
          </a:p>
          <a:p>
            <a:r>
              <a:rPr lang="fr-FR" dirty="0" err="1" smtClean="0"/>
              <a:t>Keep</a:t>
            </a:r>
            <a:r>
              <a:rPr lang="fr-FR" dirty="0" smtClean="0"/>
              <a:t> CTA  as a </a:t>
            </a:r>
            <a:r>
              <a:rPr lang="fr-FR" dirty="0" err="1" smtClean="0"/>
              <a:t>small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NSF </a:t>
            </a:r>
            <a:r>
              <a:rPr lang="fr-FR" dirty="0" err="1" smtClean="0"/>
              <a:t>Astro</a:t>
            </a:r>
            <a:r>
              <a:rPr lang="fr-FR" dirty="0" smtClean="0"/>
              <a:t> support</a:t>
            </a:r>
          </a:p>
          <a:p>
            <a:r>
              <a:rPr lang="fr-FR" dirty="0" smtClean="0"/>
              <a:t>Continue mu-&gt;e, g-2</a:t>
            </a:r>
          </a:p>
          <a:p>
            <a:endParaRPr lang="fr-FR" dirty="0"/>
          </a:p>
          <a:p>
            <a:r>
              <a:rPr lang="fr-FR" dirty="0" smtClean="0"/>
              <a:t>In scenario A (3 </a:t>
            </a:r>
            <a:r>
              <a:rPr lang="fr-FR" dirty="0" err="1" smtClean="0"/>
              <a:t>years</a:t>
            </a:r>
            <a:r>
              <a:rPr lang="fr-FR" dirty="0" smtClean="0"/>
              <a:t> + 2%/y) DESI and R&amp;D have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cut</a:t>
            </a:r>
            <a:endParaRPr lang="fr-FR" dirty="0" smtClean="0"/>
          </a:p>
          <a:p>
            <a:r>
              <a:rPr lang="fr-FR" dirty="0" smtClean="0"/>
              <a:t>In scenario B (3 </a:t>
            </a:r>
            <a:r>
              <a:rPr lang="fr-FR" dirty="0" err="1" smtClean="0"/>
              <a:t>years</a:t>
            </a:r>
            <a:r>
              <a:rPr lang="fr-FR" dirty="0" smtClean="0"/>
              <a:t>+ 3%/y,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+500 M$ </a:t>
            </a:r>
            <a:r>
              <a:rPr lang="fr-FR" dirty="0" err="1" smtClean="0"/>
              <a:t>after</a:t>
            </a:r>
            <a:r>
              <a:rPr lang="fr-FR" dirty="0" smtClean="0"/>
              <a:t> 10y) DESI and </a:t>
            </a:r>
            <a:r>
              <a:rPr lang="fr-FR" dirty="0" err="1" smtClean="0"/>
              <a:t>some</a:t>
            </a:r>
            <a:r>
              <a:rPr lang="fr-FR" dirty="0" smtClean="0"/>
              <a:t> R&amp;D are possible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392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94</Words>
  <Application>Microsoft Office PowerPoint</Application>
  <PresentationFormat>Affichage à l'écran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P5 </vt:lpstr>
      <vt:lpstr>Présentation PowerPoint</vt:lpstr>
      <vt:lpstr>Method, 3 scenarios, 30 recommendations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P5</dc:title>
  <dc:creator>Colas Paul</dc:creator>
  <cp:lastModifiedBy>Colas Paul</cp:lastModifiedBy>
  <cp:revision>6</cp:revision>
  <dcterms:created xsi:type="dcterms:W3CDTF">2014-05-23T09:02:17Z</dcterms:created>
  <dcterms:modified xsi:type="dcterms:W3CDTF">2014-05-23T15:18:32Z</dcterms:modified>
</cp:coreProperties>
</file>