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003" y="-6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47C9C-2778-46FA-B5DE-463E9FA13092}" type="datetimeFigureOut">
              <a:rPr lang="fr-FR" smtClean="0"/>
              <a:t>30/06/2014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7B0A33-65BD-4751-9F3D-004A68EABA9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038271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47C9C-2778-46FA-B5DE-463E9FA13092}" type="datetimeFigureOut">
              <a:rPr lang="fr-FR" smtClean="0"/>
              <a:t>30/06/2014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7B0A33-65BD-4751-9F3D-004A68EABA9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812217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47C9C-2778-46FA-B5DE-463E9FA13092}" type="datetimeFigureOut">
              <a:rPr lang="fr-FR" smtClean="0"/>
              <a:t>30/06/2014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7B0A33-65BD-4751-9F3D-004A68EABA9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495484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47C9C-2778-46FA-B5DE-463E9FA13092}" type="datetimeFigureOut">
              <a:rPr lang="fr-FR" smtClean="0"/>
              <a:t>30/06/2014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7B0A33-65BD-4751-9F3D-004A68EABA9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283632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47C9C-2778-46FA-B5DE-463E9FA13092}" type="datetimeFigureOut">
              <a:rPr lang="fr-FR" smtClean="0"/>
              <a:t>30/06/2014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7B0A33-65BD-4751-9F3D-004A68EABA9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022570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47C9C-2778-46FA-B5DE-463E9FA13092}" type="datetimeFigureOut">
              <a:rPr lang="fr-FR" smtClean="0"/>
              <a:t>30/06/2014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7B0A33-65BD-4751-9F3D-004A68EABA9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256439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47C9C-2778-46FA-B5DE-463E9FA13092}" type="datetimeFigureOut">
              <a:rPr lang="fr-FR" smtClean="0"/>
              <a:t>30/06/2014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7B0A33-65BD-4751-9F3D-004A68EABA9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244043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47C9C-2778-46FA-B5DE-463E9FA13092}" type="datetimeFigureOut">
              <a:rPr lang="fr-FR" smtClean="0"/>
              <a:t>30/06/2014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7B0A33-65BD-4751-9F3D-004A68EABA9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433343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47C9C-2778-46FA-B5DE-463E9FA13092}" type="datetimeFigureOut">
              <a:rPr lang="fr-FR" smtClean="0"/>
              <a:t>30/06/2014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7B0A33-65BD-4751-9F3D-004A68EABA9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310596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47C9C-2778-46FA-B5DE-463E9FA13092}" type="datetimeFigureOut">
              <a:rPr lang="fr-FR" smtClean="0"/>
              <a:t>30/06/2014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7B0A33-65BD-4751-9F3D-004A68EABA9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925842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47C9C-2778-46FA-B5DE-463E9FA13092}" type="datetimeFigureOut">
              <a:rPr lang="fr-FR" smtClean="0"/>
              <a:t>30/06/2014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7B0A33-65BD-4751-9F3D-004A68EABA9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58258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B47C9C-2778-46FA-B5DE-463E9FA13092}" type="datetimeFigureOut">
              <a:rPr lang="fr-FR" smtClean="0"/>
              <a:t>30/06/2014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7B0A33-65BD-4751-9F3D-004A68EABA9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160213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 smtClean="0"/>
              <a:t>LARGE MODULES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467544" y="3886200"/>
            <a:ext cx="8208912" cy="1752600"/>
          </a:xfrm>
        </p:spPr>
        <p:txBody>
          <a:bodyPr/>
          <a:lstStyle/>
          <a:p>
            <a:r>
              <a:rPr lang="fr-FR" dirty="0" smtClean="0"/>
              <a:t>Paul Colas</a:t>
            </a:r>
          </a:p>
          <a:p>
            <a:r>
              <a:rPr lang="fr-FR" dirty="0" smtClean="0"/>
              <a:t>LCTPC Collaboration meeting, </a:t>
            </a:r>
            <a:r>
              <a:rPr lang="fr-FR" dirty="0" err="1" smtClean="0"/>
              <a:t>June</a:t>
            </a:r>
            <a:r>
              <a:rPr lang="fr-FR" dirty="0" smtClean="0"/>
              <a:t> 30, 2014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209248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PROs</a:t>
            </a:r>
            <a:r>
              <a:rPr lang="fr-FR" dirty="0" smtClean="0"/>
              <a:t> and </a:t>
            </a:r>
            <a:r>
              <a:rPr lang="fr-FR" dirty="0" err="1" smtClean="0"/>
              <a:t>CONs</a:t>
            </a:r>
            <a:r>
              <a:rPr lang="fr-FR" dirty="0" smtClean="0"/>
              <a:t> of </a:t>
            </a:r>
            <a:r>
              <a:rPr lang="fr-FR" dirty="0" err="1" smtClean="0"/>
              <a:t>larger</a:t>
            </a:r>
            <a:r>
              <a:rPr lang="fr-FR" dirty="0" smtClean="0"/>
              <a:t> modules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79512" y="1600200"/>
            <a:ext cx="8712968" cy="4525963"/>
          </a:xfrm>
        </p:spPr>
        <p:txBody>
          <a:bodyPr>
            <a:normAutofit fontScale="85000" lnSpcReduction="20000"/>
          </a:bodyPr>
          <a:lstStyle/>
          <a:p>
            <a:r>
              <a:rPr lang="fr-FR" dirty="0" smtClean="0"/>
              <a:t>The size of the LP modules has been determined by the </a:t>
            </a:r>
            <a:r>
              <a:rPr lang="fr-FR" dirty="0" err="1" smtClean="0"/>
              <a:t>need</a:t>
            </a:r>
            <a:r>
              <a:rPr lang="fr-FR" dirty="0" smtClean="0"/>
              <a:t> to place 7 of </a:t>
            </a:r>
            <a:r>
              <a:rPr lang="fr-FR" dirty="0" err="1" smtClean="0"/>
              <a:t>them</a:t>
            </a:r>
            <a:r>
              <a:rPr lang="fr-FR" dirty="0" smtClean="0"/>
              <a:t> in the </a:t>
            </a:r>
            <a:r>
              <a:rPr lang="fr-FR" dirty="0" err="1" smtClean="0"/>
              <a:t>available</a:t>
            </a:r>
            <a:r>
              <a:rPr lang="fr-FR" dirty="0" smtClean="0"/>
              <a:t> </a:t>
            </a:r>
            <a:r>
              <a:rPr lang="fr-FR" dirty="0" err="1" smtClean="0"/>
              <a:t>magnet</a:t>
            </a:r>
            <a:r>
              <a:rPr lang="fr-FR" dirty="0" smtClean="0"/>
              <a:t> (</a:t>
            </a:r>
            <a:r>
              <a:rPr lang="fr-FR" dirty="0" err="1" smtClean="0"/>
              <a:t>diameter</a:t>
            </a:r>
            <a:r>
              <a:rPr lang="fr-FR" dirty="0" smtClean="0"/>
              <a:t> 82 cm</a:t>
            </a:r>
            <a:r>
              <a:rPr lang="fr-FR" dirty="0" smtClean="0"/>
              <a:t>) : about 17x21 cm² , </a:t>
            </a:r>
            <a:r>
              <a:rPr lang="fr-FR" dirty="0" err="1" smtClean="0"/>
              <a:t>with</a:t>
            </a:r>
            <a:r>
              <a:rPr lang="fr-FR" dirty="0" smtClean="0"/>
              <a:t> ‘</a:t>
            </a:r>
            <a:r>
              <a:rPr lang="fr-FR" dirty="0" err="1" smtClean="0"/>
              <a:t>rounded</a:t>
            </a:r>
            <a:r>
              <a:rPr lang="fr-FR" dirty="0" smtClean="0"/>
              <a:t> </a:t>
            </a:r>
            <a:r>
              <a:rPr lang="fr-FR" dirty="0" err="1" smtClean="0"/>
              <a:t>keystone</a:t>
            </a:r>
            <a:r>
              <a:rPr lang="fr-FR" dirty="0" smtClean="0"/>
              <a:t>’ </a:t>
            </a:r>
            <a:r>
              <a:rPr lang="fr-FR" dirty="0" err="1" smtClean="0"/>
              <a:t>shape</a:t>
            </a:r>
            <a:r>
              <a:rPr lang="fr-FR" dirty="0" smtClean="0"/>
              <a:t>.</a:t>
            </a:r>
            <a:endParaRPr lang="fr-FR" dirty="0" smtClean="0"/>
          </a:p>
          <a:p>
            <a:r>
              <a:rPr lang="fr-FR" dirty="0" err="1" smtClean="0"/>
              <a:t>Advantages</a:t>
            </a:r>
            <a:endParaRPr lang="fr-FR" dirty="0" smtClean="0"/>
          </a:p>
          <a:p>
            <a:pPr lvl="1"/>
            <a:r>
              <a:rPr lang="fr-FR" dirty="0" err="1" smtClean="0"/>
              <a:t>Less</a:t>
            </a:r>
            <a:r>
              <a:rPr lang="fr-FR" dirty="0" smtClean="0"/>
              <a:t> (back-frame) </a:t>
            </a:r>
            <a:r>
              <a:rPr lang="fr-FR" dirty="0" err="1" smtClean="0"/>
              <a:t>overhead</a:t>
            </a:r>
            <a:r>
              <a:rPr lang="fr-FR" dirty="0" smtClean="0"/>
              <a:t> </a:t>
            </a:r>
          </a:p>
          <a:p>
            <a:pPr lvl="1"/>
            <a:r>
              <a:rPr lang="fr-FR" dirty="0" err="1" smtClean="0"/>
              <a:t>Less</a:t>
            </a:r>
            <a:r>
              <a:rPr lang="fr-FR" dirty="0" smtClean="0"/>
              <a:t> cracks, </a:t>
            </a:r>
            <a:r>
              <a:rPr lang="fr-FR" dirty="0" err="1" smtClean="0"/>
              <a:t>also</a:t>
            </a:r>
            <a:r>
              <a:rPr lang="fr-FR" dirty="0" smtClean="0"/>
              <a:t> </a:t>
            </a:r>
            <a:r>
              <a:rPr lang="fr-FR" dirty="0" err="1" smtClean="0"/>
              <a:t>less</a:t>
            </a:r>
            <a:r>
              <a:rPr lang="fr-FR" dirty="0" smtClean="0"/>
              <a:t> </a:t>
            </a:r>
            <a:r>
              <a:rPr lang="fr-FR" dirty="0" err="1" smtClean="0"/>
              <a:t>distortions</a:t>
            </a:r>
            <a:r>
              <a:rPr lang="fr-FR" dirty="0" smtClean="0"/>
              <a:t> </a:t>
            </a:r>
          </a:p>
          <a:p>
            <a:pPr lvl="1"/>
            <a:r>
              <a:rPr lang="fr-FR" dirty="0" smtClean="0"/>
              <a:t> </a:t>
            </a:r>
            <a:r>
              <a:rPr lang="fr-FR" dirty="0" err="1" smtClean="0"/>
              <a:t>easier</a:t>
            </a:r>
            <a:r>
              <a:rPr lang="fr-FR" dirty="0" smtClean="0"/>
              <a:t> to </a:t>
            </a:r>
            <a:r>
              <a:rPr lang="fr-FR" dirty="0" err="1" smtClean="0"/>
              <a:t>align</a:t>
            </a:r>
            <a:endParaRPr lang="fr-FR" dirty="0" smtClean="0"/>
          </a:p>
          <a:p>
            <a:pPr lvl="1"/>
            <a:r>
              <a:rPr lang="fr-FR" dirty="0" err="1" smtClean="0"/>
              <a:t>Fewer</a:t>
            </a:r>
            <a:r>
              <a:rPr lang="fr-FR" dirty="0" smtClean="0"/>
              <a:t> </a:t>
            </a:r>
            <a:r>
              <a:rPr lang="fr-FR" dirty="0" err="1" smtClean="0"/>
              <a:t>kinds</a:t>
            </a:r>
            <a:r>
              <a:rPr lang="fr-FR" dirty="0" smtClean="0"/>
              <a:t> of </a:t>
            </a:r>
            <a:r>
              <a:rPr lang="fr-FR" dirty="0" err="1" smtClean="0"/>
              <a:t>different</a:t>
            </a:r>
            <a:r>
              <a:rPr lang="fr-FR" dirty="0" smtClean="0"/>
              <a:t> modules (</a:t>
            </a:r>
            <a:r>
              <a:rPr lang="fr-FR" dirty="0" err="1" smtClean="0"/>
              <a:t>typ</a:t>
            </a:r>
            <a:r>
              <a:rPr lang="fr-FR" dirty="0" smtClean="0"/>
              <a:t>. 4 </a:t>
            </a:r>
            <a:r>
              <a:rPr lang="fr-FR" dirty="0" err="1" smtClean="0"/>
              <a:t>instead</a:t>
            </a:r>
            <a:r>
              <a:rPr lang="fr-FR" dirty="0" smtClean="0"/>
              <a:t> of 8)</a:t>
            </a:r>
          </a:p>
          <a:p>
            <a:r>
              <a:rPr lang="fr-FR" dirty="0" smtClean="0"/>
              <a:t>But size </a:t>
            </a:r>
            <a:r>
              <a:rPr lang="fr-FR" dirty="0" err="1" smtClean="0"/>
              <a:t>limited</a:t>
            </a:r>
            <a:r>
              <a:rPr lang="fr-FR" dirty="0" smtClean="0"/>
              <a:t> by detector </a:t>
            </a:r>
            <a:r>
              <a:rPr lang="fr-FR" dirty="0" err="1" smtClean="0"/>
              <a:t>planeity</a:t>
            </a:r>
            <a:r>
              <a:rPr lang="fr-FR" dirty="0" smtClean="0"/>
              <a:t> and </a:t>
            </a:r>
            <a:r>
              <a:rPr lang="fr-FR" dirty="0" err="1" smtClean="0"/>
              <a:t>capacity</a:t>
            </a:r>
            <a:r>
              <a:rPr lang="fr-FR" dirty="0" smtClean="0"/>
              <a:t>.</a:t>
            </a:r>
          </a:p>
          <a:p>
            <a:r>
              <a:rPr lang="fr-FR" dirty="0" smtClean="0"/>
              <a:t>Factor of 4 </a:t>
            </a:r>
            <a:r>
              <a:rPr lang="fr-FR" dirty="0" err="1" smtClean="0"/>
              <a:t>larger</a:t>
            </a:r>
            <a:r>
              <a:rPr lang="fr-FR" dirty="0" smtClean="0"/>
              <a:t> </a:t>
            </a:r>
            <a:r>
              <a:rPr lang="fr-FR" dirty="0" err="1" smtClean="0"/>
              <a:t>seems</a:t>
            </a:r>
            <a:r>
              <a:rPr lang="fr-FR" dirty="0" smtClean="0"/>
              <a:t> </a:t>
            </a:r>
            <a:r>
              <a:rPr lang="fr-FR" dirty="0" err="1" smtClean="0"/>
              <a:t>feasible</a:t>
            </a:r>
            <a:r>
              <a:rPr lang="fr-FR" dirty="0" smtClean="0"/>
              <a:t> : 40x40 cm², </a:t>
            </a:r>
            <a:r>
              <a:rPr lang="fr-FR" dirty="0" err="1" smtClean="0"/>
              <a:t>like</a:t>
            </a:r>
            <a:r>
              <a:rPr lang="fr-FR" dirty="0" smtClean="0"/>
              <a:t> T2K. 8000 </a:t>
            </a:r>
            <a:r>
              <a:rPr lang="fr-FR" dirty="0" err="1" smtClean="0"/>
              <a:t>channels</a:t>
            </a:r>
            <a:r>
              <a:rPr lang="fr-FR" dirty="0" smtClean="0"/>
              <a:t> for </a:t>
            </a:r>
            <a:r>
              <a:rPr lang="fr-FR" dirty="0" err="1" smtClean="0"/>
              <a:t>outer</a:t>
            </a:r>
            <a:r>
              <a:rPr lang="fr-FR" dirty="0" smtClean="0"/>
              <a:t> modules, &gt;16000 </a:t>
            </a:r>
            <a:r>
              <a:rPr lang="fr-FR" dirty="0" err="1" smtClean="0"/>
              <a:t>channels</a:t>
            </a:r>
            <a:r>
              <a:rPr lang="fr-FR" dirty="0" smtClean="0"/>
              <a:t> for the 1st </a:t>
            </a:r>
            <a:r>
              <a:rPr lang="fr-FR" dirty="0" err="1" smtClean="0"/>
              <a:t>wheel</a:t>
            </a:r>
            <a:r>
              <a:rPr lang="fr-FR" dirty="0" smtClean="0"/>
              <a:t>.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107955738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136</TotalTime>
  <Words>121</Words>
  <Application>Microsoft Office PowerPoint</Application>
  <PresentationFormat>Affichage à l'écran (4:3)</PresentationFormat>
  <Paragraphs>12</Paragraphs>
  <Slides>2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2</vt:i4>
      </vt:variant>
    </vt:vector>
  </HeadingPairs>
  <TitlesOfParts>
    <vt:vector size="3" baseType="lpstr">
      <vt:lpstr>Thème Office</vt:lpstr>
      <vt:lpstr>LARGE MODULES</vt:lpstr>
      <vt:lpstr>PROs and CONs of larger modules</vt:lpstr>
    </vt:vector>
  </TitlesOfParts>
  <Company>CEA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LARGE MODULES</dc:title>
  <dc:creator>Colas Paul</dc:creator>
  <cp:lastModifiedBy>Colas Paul</cp:lastModifiedBy>
  <cp:revision>4</cp:revision>
  <dcterms:created xsi:type="dcterms:W3CDTF">2014-06-28T15:41:29Z</dcterms:created>
  <dcterms:modified xsi:type="dcterms:W3CDTF">2014-06-30T05:30:50Z</dcterms:modified>
</cp:coreProperties>
</file>