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03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2B5ED5-ECDB-457E-A41E-564FD3F64BFE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B5ED8A-116E-40EF-954B-80DA95D7C5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3569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5ED8A-116E-40EF-954B-80DA95D7C51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473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F86C-2B6A-4202-AE24-B4D9149C0FE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2882E-58AB-48AC-861D-35EAA0063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4845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F86C-2B6A-4202-AE24-B4D9149C0FE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2882E-58AB-48AC-861D-35EAA0063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9536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F86C-2B6A-4202-AE24-B4D9149C0FE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2882E-58AB-48AC-861D-35EAA0063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8266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F86C-2B6A-4202-AE24-B4D9149C0FE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2882E-58AB-48AC-861D-35EAA0063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8217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F86C-2B6A-4202-AE24-B4D9149C0FE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2882E-58AB-48AC-861D-35EAA0063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304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F86C-2B6A-4202-AE24-B4D9149C0FE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2882E-58AB-48AC-861D-35EAA0063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216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F86C-2B6A-4202-AE24-B4D9149C0FE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2882E-58AB-48AC-861D-35EAA0063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30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F86C-2B6A-4202-AE24-B4D9149C0FE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2882E-58AB-48AC-861D-35EAA0063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7900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F86C-2B6A-4202-AE24-B4D9149C0FE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2882E-58AB-48AC-861D-35EAA0063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5558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F86C-2B6A-4202-AE24-B4D9149C0FE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2882E-58AB-48AC-861D-35EAA0063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0975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F86C-2B6A-4202-AE24-B4D9149C0FE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2882E-58AB-48AC-861D-35EAA0063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587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7F86C-2B6A-4202-AE24-B4D9149C0FE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2882E-58AB-48AC-861D-35EAA0063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9140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Post-AFTER and Post-S-ALTRO 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P. Colas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83441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Status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Future </a:t>
            </a:r>
            <a:r>
              <a:rPr lang="fr-FR" dirty="0" err="1" smtClean="0"/>
              <a:t>electronics</a:t>
            </a:r>
            <a:r>
              <a:rPr lang="fr-FR" dirty="0" smtClean="0"/>
              <a:t> has been </a:t>
            </a:r>
            <a:r>
              <a:rPr lang="fr-FR" dirty="0" err="1" smtClean="0"/>
              <a:t>discussed</a:t>
            </a:r>
            <a:r>
              <a:rPr lang="fr-FR" dirty="0" smtClean="0"/>
              <a:t> at the </a:t>
            </a:r>
            <a:r>
              <a:rPr lang="fr-FR" dirty="0" err="1" smtClean="0"/>
              <a:t>previous</a:t>
            </a:r>
            <a:r>
              <a:rPr lang="fr-FR" dirty="0" smtClean="0"/>
              <a:t> LCTPC CM and at the ECFA </a:t>
            </a:r>
            <a:r>
              <a:rPr lang="fr-FR" dirty="0" err="1" smtClean="0"/>
              <a:t>review</a:t>
            </a:r>
            <a:r>
              <a:rPr lang="fr-FR" dirty="0" smtClean="0"/>
              <a:t> (</a:t>
            </a:r>
            <a:r>
              <a:rPr lang="fr-FR" dirty="0" err="1" smtClean="0"/>
              <a:t>november</a:t>
            </a:r>
            <a:r>
              <a:rPr lang="fr-FR" dirty="0" smtClean="0"/>
              <a:t> 2013). </a:t>
            </a:r>
          </a:p>
          <a:p>
            <a:r>
              <a:rPr lang="fr-FR" dirty="0" smtClean="0"/>
              <a:t>It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decided</a:t>
            </a:r>
            <a:r>
              <a:rPr lang="fr-FR" dirty="0" smtClean="0"/>
              <a:t> to </a:t>
            </a:r>
            <a:r>
              <a:rPr lang="fr-FR" dirty="0" err="1" smtClean="0"/>
              <a:t>start</a:t>
            </a:r>
            <a:r>
              <a:rPr lang="fr-FR" dirty="0" smtClean="0"/>
              <a:t> </a:t>
            </a:r>
            <a:r>
              <a:rPr lang="fr-FR" dirty="0" err="1" smtClean="0"/>
              <a:t>forming</a:t>
            </a:r>
            <a:r>
              <a:rPr lang="fr-FR" dirty="0" smtClean="0"/>
              <a:t> a ‘</a:t>
            </a:r>
            <a:r>
              <a:rPr lang="fr-FR" dirty="0" err="1" smtClean="0"/>
              <a:t>task</a:t>
            </a:r>
            <a:r>
              <a:rPr lang="fr-FR" dirty="0" smtClean="0"/>
              <a:t> force’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r>
              <a:rPr lang="fr-FR" dirty="0" err="1" smtClean="0"/>
              <a:t>engineers</a:t>
            </a:r>
            <a:r>
              <a:rPr lang="fr-FR" dirty="0" smtClean="0"/>
              <a:t>, designers of </a:t>
            </a:r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specialties</a:t>
            </a:r>
            <a:r>
              <a:rPr lang="fr-FR" dirty="0" smtClean="0"/>
              <a:t>, but not </a:t>
            </a:r>
            <a:r>
              <a:rPr lang="fr-FR" dirty="0" err="1" smtClean="0"/>
              <a:t>volunteers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found</a:t>
            </a:r>
            <a:r>
              <a:rPr lang="fr-FR" dirty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far.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77270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Recent</a:t>
            </a:r>
            <a:r>
              <a:rPr lang="fr-FR" dirty="0" smtClean="0"/>
              <a:t> </a:t>
            </a:r>
            <a:r>
              <a:rPr lang="fr-FR" dirty="0" err="1" smtClean="0"/>
              <a:t>developments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184576"/>
          </a:xfrm>
        </p:spPr>
        <p:txBody>
          <a:bodyPr>
            <a:normAutofit fontScale="77500" lnSpcReduction="20000"/>
          </a:bodyPr>
          <a:lstStyle/>
          <a:p>
            <a:r>
              <a:rPr lang="fr-FR" dirty="0" err="1" smtClean="0"/>
              <a:t>Since</a:t>
            </a:r>
            <a:r>
              <a:rPr lang="fr-FR" dirty="0" smtClean="0"/>
              <a:t> </a:t>
            </a:r>
            <a:r>
              <a:rPr lang="fr-FR" dirty="0" err="1" smtClean="0"/>
              <a:t>then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New </a:t>
            </a:r>
            <a:r>
              <a:rPr lang="fr-FR" dirty="0" err="1" smtClean="0"/>
              <a:t>ALICE’s</a:t>
            </a:r>
            <a:r>
              <a:rPr lang="fr-FR" dirty="0" smtClean="0"/>
              <a:t> chip SAMPA (São Paulo, </a:t>
            </a:r>
            <a:r>
              <a:rPr lang="fr-FR" dirty="0" err="1" smtClean="0"/>
              <a:t>Brazil</a:t>
            </a:r>
            <a:r>
              <a:rPr lang="fr-FR" dirty="0" smtClean="0"/>
              <a:t>) chip. 10 </a:t>
            </a:r>
            <a:r>
              <a:rPr lang="fr-FR" dirty="0" err="1" smtClean="0"/>
              <a:t>Msample</a:t>
            </a:r>
            <a:r>
              <a:rPr lang="fr-FR" dirty="0" smtClean="0"/>
              <a:t>/s, self-</a:t>
            </a:r>
            <a:r>
              <a:rPr lang="fr-FR" dirty="0" err="1" smtClean="0"/>
              <a:t>triggering</a:t>
            </a:r>
            <a:r>
              <a:rPr lang="fr-FR" dirty="0" smtClean="0"/>
              <a:t>, but large </a:t>
            </a:r>
            <a:r>
              <a:rPr lang="fr-FR" dirty="0"/>
              <a:t>(</a:t>
            </a:r>
            <a:r>
              <a:rPr lang="fr-FR" dirty="0" smtClean="0"/>
              <a:t>32 mW per </a:t>
            </a:r>
            <a:r>
              <a:rPr lang="fr-FR" dirty="0" err="1" smtClean="0"/>
              <a:t>channel</a:t>
            </a:r>
            <a:r>
              <a:rPr lang="fr-FR" dirty="0" smtClean="0"/>
              <a:t>) consumption, for muon </a:t>
            </a:r>
            <a:r>
              <a:rPr lang="fr-FR" dirty="0" err="1" smtClean="0"/>
              <a:t>chambers</a:t>
            </a:r>
            <a:r>
              <a:rPr lang="fr-FR" dirty="0" smtClean="0"/>
              <a:t> and TPC </a:t>
            </a:r>
          </a:p>
          <a:p>
            <a:r>
              <a:rPr lang="fr-FR" dirty="0" smtClean="0"/>
              <a:t>ATLAS VMM, VMM2 for </a:t>
            </a:r>
            <a:r>
              <a:rPr lang="fr-FR" dirty="0" err="1" smtClean="0"/>
              <a:t>Micromegas</a:t>
            </a:r>
            <a:r>
              <a:rPr lang="fr-FR" dirty="0" smtClean="0"/>
              <a:t> muon </a:t>
            </a:r>
            <a:r>
              <a:rPr lang="fr-FR" dirty="0" err="1" smtClean="0"/>
              <a:t>chambers</a:t>
            </a:r>
            <a:r>
              <a:rPr lang="fr-FR" dirty="0" smtClean="0"/>
              <a:t>. Canada </a:t>
            </a:r>
            <a:r>
              <a:rPr lang="fr-FR" dirty="0" err="1" smtClean="0"/>
              <a:t>interested</a:t>
            </a:r>
            <a:r>
              <a:rPr lang="fr-FR" dirty="0" smtClean="0"/>
              <a:t>. Possible </a:t>
            </a:r>
            <a:r>
              <a:rPr lang="fr-FR" dirty="0" err="1" smtClean="0"/>
              <a:t>beam</a:t>
            </a:r>
            <a:r>
              <a:rPr lang="fr-FR" dirty="0" smtClean="0"/>
              <a:t> test </a:t>
            </a:r>
            <a:r>
              <a:rPr lang="fr-FR" dirty="0" err="1" smtClean="0"/>
              <a:t>electronics</a:t>
            </a:r>
            <a:r>
              <a:rPr lang="fr-FR" dirty="0" smtClean="0"/>
              <a:t>, but no full-</a:t>
            </a:r>
            <a:r>
              <a:rPr lang="fr-FR" dirty="0" err="1" smtClean="0"/>
              <a:t>wave</a:t>
            </a:r>
            <a:r>
              <a:rPr lang="fr-FR" dirty="0" smtClean="0"/>
              <a:t> </a:t>
            </a:r>
            <a:r>
              <a:rPr lang="fr-FR" dirty="0" err="1" smtClean="0"/>
              <a:t>sampling</a:t>
            </a:r>
            <a:r>
              <a:rPr lang="fr-FR" dirty="0" smtClean="0"/>
              <a:t>.</a:t>
            </a:r>
          </a:p>
          <a:p>
            <a:r>
              <a:rPr lang="fr-FR" dirty="0" smtClean="0"/>
              <a:t>Production of a CFE (VFAT3/LCTPC) by AIDA in 130 nm</a:t>
            </a:r>
          </a:p>
          <a:p>
            <a:r>
              <a:rPr lang="fr-FR" dirty="0" smtClean="0"/>
              <a:t>Associative </a:t>
            </a:r>
            <a:r>
              <a:rPr lang="fr-FR" dirty="0" err="1" smtClean="0"/>
              <a:t>memories</a:t>
            </a:r>
            <a:r>
              <a:rPr lang="fr-FR" dirty="0" smtClean="0"/>
              <a:t> (in 65 nm) </a:t>
            </a:r>
            <a:r>
              <a:rPr lang="fr-FR" dirty="0" err="1" smtClean="0"/>
              <a:t>used</a:t>
            </a:r>
            <a:r>
              <a:rPr lang="fr-FR" dirty="0" smtClean="0"/>
              <a:t> for </a:t>
            </a:r>
            <a:r>
              <a:rPr lang="fr-FR" dirty="0" err="1" smtClean="0"/>
              <a:t>fast</a:t>
            </a:r>
            <a:r>
              <a:rPr lang="fr-FR" dirty="0" smtClean="0"/>
              <a:t> </a:t>
            </a:r>
            <a:r>
              <a:rPr lang="fr-FR" dirty="0" err="1" smtClean="0"/>
              <a:t>tracking</a:t>
            </a:r>
            <a:r>
              <a:rPr lang="fr-FR" dirty="0" smtClean="0"/>
              <a:t> in ATLAS </a:t>
            </a:r>
            <a:r>
              <a:rPr lang="fr-FR" dirty="0" err="1" smtClean="0"/>
              <a:t>tracking</a:t>
            </a:r>
            <a:endParaRPr lang="fr-FR" dirty="0" smtClean="0"/>
          </a:p>
          <a:p>
            <a:r>
              <a:rPr lang="fr-FR" dirty="0" smtClean="0"/>
              <a:t>AIDA 2 not </a:t>
            </a:r>
            <a:r>
              <a:rPr lang="fr-FR" dirty="0" err="1" smtClean="0"/>
              <a:t>really</a:t>
            </a:r>
            <a:r>
              <a:rPr lang="fr-FR" dirty="0" smtClean="0"/>
              <a:t> </a:t>
            </a:r>
            <a:r>
              <a:rPr lang="fr-FR" dirty="0" err="1" smtClean="0"/>
              <a:t>addressing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(65nm, TPC </a:t>
            </a:r>
            <a:r>
              <a:rPr lang="fr-FR" dirty="0" err="1" smtClean="0"/>
              <a:t>electronics</a:t>
            </a:r>
            <a:r>
              <a:rPr lang="fr-FR" dirty="0" smtClean="0"/>
              <a:t>)</a:t>
            </a:r>
          </a:p>
          <a:p>
            <a:r>
              <a:rPr lang="fr-FR" dirty="0" smtClean="0"/>
              <a:t>Note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a </a:t>
            </a:r>
            <a:r>
              <a:rPr lang="fr-FR" dirty="0" err="1" smtClean="0"/>
              <a:t>successful</a:t>
            </a:r>
            <a:r>
              <a:rPr lang="fr-FR" dirty="0" smtClean="0"/>
              <a:t> </a:t>
            </a:r>
            <a:r>
              <a:rPr lang="fr-FR" dirty="0" err="1" smtClean="0"/>
              <a:t>implementation</a:t>
            </a:r>
            <a:r>
              <a:rPr lang="fr-FR" dirty="0" smtClean="0"/>
              <a:t> of the new DREAM chip (</a:t>
            </a:r>
            <a:r>
              <a:rPr lang="fr-FR" dirty="0" err="1" smtClean="0"/>
              <a:t>faster</a:t>
            </a:r>
            <a:r>
              <a:rPr lang="fr-FR" dirty="0" smtClean="0"/>
              <a:t>, self-</a:t>
            </a:r>
            <a:r>
              <a:rPr lang="fr-FR" dirty="0" err="1" smtClean="0"/>
              <a:t>triggered</a:t>
            </a:r>
            <a:r>
              <a:rPr lang="fr-FR" dirty="0" smtClean="0"/>
              <a:t> </a:t>
            </a:r>
            <a:r>
              <a:rPr lang="fr-FR" dirty="0" err="1" smtClean="0"/>
              <a:t>evolution</a:t>
            </a:r>
            <a:r>
              <a:rPr lang="fr-FR" dirty="0" smtClean="0"/>
              <a:t> of the AFTER chip) on standard FE </a:t>
            </a:r>
            <a:r>
              <a:rPr lang="fr-FR" dirty="0" err="1" smtClean="0"/>
              <a:t>cards</a:t>
            </a:r>
            <a:r>
              <a:rPr lang="fr-FR" dirty="0" smtClean="0"/>
              <a:t> for the HARPO </a:t>
            </a:r>
            <a:r>
              <a:rPr lang="fr-FR" dirty="0" err="1" smtClean="0"/>
              <a:t>experiment</a:t>
            </a:r>
            <a:r>
              <a:rPr lang="fr-FR" dirty="0" smtClean="0"/>
              <a:t>. 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1014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Able to </a:t>
            </a:r>
            <a:r>
              <a:rPr lang="fr-FR" dirty="0" err="1" smtClean="0"/>
              <a:t>read</a:t>
            </a:r>
            <a:r>
              <a:rPr lang="fr-FR" dirty="0" smtClean="0"/>
              <a:t> a </a:t>
            </a:r>
            <a:r>
              <a:rPr lang="fr-FR" dirty="0" err="1" smtClean="0"/>
              <a:t>whole</a:t>
            </a:r>
            <a:r>
              <a:rPr lang="fr-FR" dirty="0" smtClean="0"/>
              <a:t> train </a:t>
            </a:r>
            <a:r>
              <a:rPr lang="fr-FR" dirty="0" err="1" smtClean="0"/>
              <a:t>continuously</a:t>
            </a:r>
            <a:r>
              <a:rPr lang="fr-FR" dirty="0" smtClean="0"/>
              <a:t> (self-</a:t>
            </a:r>
            <a:r>
              <a:rPr lang="fr-FR" dirty="0" err="1" smtClean="0"/>
              <a:t>triggering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Low</a:t>
            </a:r>
            <a:r>
              <a:rPr lang="fr-FR" dirty="0" smtClean="0"/>
              <a:t>-noise charge amplifier, about 100 ns </a:t>
            </a:r>
            <a:r>
              <a:rPr lang="fr-FR" dirty="0" err="1" smtClean="0"/>
              <a:t>shaping</a:t>
            </a:r>
            <a:endParaRPr lang="fr-FR" dirty="0" smtClean="0"/>
          </a:p>
          <a:p>
            <a:r>
              <a:rPr lang="fr-FR" dirty="0" err="1" smtClean="0"/>
              <a:t>Prepare</a:t>
            </a:r>
            <a:r>
              <a:rPr lang="fr-FR" dirty="0" smtClean="0"/>
              <a:t> for power </a:t>
            </a:r>
            <a:r>
              <a:rPr lang="fr-FR" dirty="0" err="1" smtClean="0"/>
              <a:t>pulsing</a:t>
            </a:r>
            <a:r>
              <a:rPr lang="fr-FR" dirty="0" smtClean="0"/>
              <a:t> (but </a:t>
            </a:r>
            <a:r>
              <a:rPr lang="fr-FR" dirty="0" err="1" smtClean="0"/>
              <a:t>remain</a:t>
            </a:r>
            <a:r>
              <a:rPr lang="fr-FR" dirty="0" smtClean="0"/>
              <a:t> simple for </a:t>
            </a:r>
            <a:r>
              <a:rPr lang="fr-FR" dirty="0" err="1" smtClean="0"/>
              <a:t>this</a:t>
            </a:r>
            <a:r>
              <a:rPr lang="fr-FR" dirty="0" smtClean="0"/>
              <a:t>)</a:t>
            </a:r>
          </a:p>
          <a:p>
            <a:r>
              <a:rPr lang="fr-FR" dirty="0" smtClean="0"/>
              <a:t>9 bit ADC, </a:t>
            </a:r>
            <a:r>
              <a:rPr lang="fr-FR" dirty="0" err="1" smtClean="0"/>
              <a:t>low</a:t>
            </a:r>
            <a:r>
              <a:rPr lang="fr-FR" dirty="0" smtClean="0"/>
              <a:t> consumption</a:t>
            </a:r>
          </a:p>
          <a:p>
            <a:r>
              <a:rPr lang="fr-FR" dirty="0" smtClean="0"/>
              <a:t>This </a:t>
            </a:r>
            <a:r>
              <a:rPr lang="fr-FR" dirty="0" err="1" smtClean="0"/>
              <a:t>does</a:t>
            </a:r>
            <a:r>
              <a:rPr lang="fr-FR" dirty="0" smtClean="0"/>
              <a:t> not </a:t>
            </a:r>
            <a:r>
              <a:rPr lang="fr-FR" dirty="0" err="1" smtClean="0"/>
              <a:t>give</a:t>
            </a:r>
            <a:r>
              <a:rPr lang="fr-FR" dirty="0" smtClean="0"/>
              <a:t> a new test  </a:t>
            </a:r>
            <a:r>
              <a:rPr lang="fr-FR" dirty="0" err="1" smtClean="0"/>
              <a:t>electronics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87994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228</Words>
  <Application>Microsoft Office PowerPoint</Application>
  <PresentationFormat>Affichage à l'écran (4:3)</PresentationFormat>
  <Paragraphs>19</Paragraphs>
  <Slides>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Post-AFTER and Post-S-ALTRO electronics </vt:lpstr>
      <vt:lpstr>Status</vt:lpstr>
      <vt:lpstr>Recent developments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Post-AFTER and Post-S-ALTRO electronics</dc:title>
  <dc:creator>Colas Paul</dc:creator>
  <cp:lastModifiedBy>Colas Paul</cp:lastModifiedBy>
  <cp:revision>9</cp:revision>
  <dcterms:created xsi:type="dcterms:W3CDTF">2014-06-30T05:31:21Z</dcterms:created>
  <dcterms:modified xsi:type="dcterms:W3CDTF">2014-06-30T10:22:36Z</dcterms:modified>
</cp:coreProperties>
</file>