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0" r:id="rId5"/>
    <p:sldId id="263" r:id="rId6"/>
    <p:sldId id="262" r:id="rId7"/>
    <p:sldId id="261" r:id="rId8"/>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6" d="100"/>
          <a:sy n="76" d="100"/>
        </p:scale>
        <p:origin x="-132"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354" y="2130848"/>
            <a:ext cx="7773293" cy="1470049"/>
          </a:xfrm>
        </p:spPr>
        <p:txBody>
          <a:bodyPr/>
          <a:lstStyle/>
          <a:p>
            <a:r>
              <a:rPr lang="ja-JP" altLang="en-US" smtClean="0"/>
              <a:t>マスター タイトルの書式設定</a:t>
            </a:r>
            <a:endParaRPr lang="ja-JP" altLang="en-US"/>
          </a:p>
        </p:txBody>
      </p:sp>
      <p:sp>
        <p:nvSpPr>
          <p:cNvPr id="3" name="サブタイトル 2"/>
          <p:cNvSpPr>
            <a:spLocks noGrp="1"/>
          </p:cNvSpPr>
          <p:nvPr>
            <p:ph type="subTitle" idx="1"/>
          </p:nvPr>
        </p:nvSpPr>
        <p:spPr>
          <a:xfrm>
            <a:off x="1371824" y="3886712"/>
            <a:ext cx="6400354" cy="1752451"/>
          </a:xfrm>
          <a:prstGeom prst="rect">
            <a:avLst/>
          </a:prstGeom>
        </p:spPr>
        <p:txBody>
          <a:bodyPr vert="horz" lIns="64081" tIns="32033" rIns="64081" bIns="32033"/>
          <a:lstStyle>
            <a:lvl1pPr marL="0" indent="0" algn="ctr">
              <a:buNone/>
              <a:defRPr/>
            </a:lvl1pPr>
            <a:lvl2pPr marL="320379" indent="0" algn="ctr">
              <a:buNone/>
              <a:defRPr/>
            </a:lvl2pPr>
            <a:lvl3pPr marL="640771" indent="0" algn="ctr">
              <a:buNone/>
              <a:defRPr/>
            </a:lvl3pPr>
            <a:lvl4pPr marL="961169" indent="0" algn="ctr">
              <a:buNone/>
              <a:defRPr/>
            </a:lvl4pPr>
            <a:lvl5pPr marL="1281554" indent="0" algn="ctr">
              <a:buNone/>
              <a:defRPr/>
            </a:lvl5pPr>
            <a:lvl6pPr marL="1601952" indent="0" algn="ctr">
              <a:buNone/>
              <a:defRPr/>
            </a:lvl6pPr>
            <a:lvl7pPr marL="1922331" indent="0" algn="ctr">
              <a:buNone/>
              <a:defRPr/>
            </a:lvl7pPr>
            <a:lvl8pPr marL="2242726" indent="0" algn="ctr">
              <a:buNone/>
              <a:defRPr/>
            </a:lvl8pPr>
            <a:lvl9pPr marL="2563118" indent="0" algn="ctr">
              <a:buNone/>
              <a:defRPr/>
            </a:lvl9pPr>
          </a:lstStyle>
          <a:p>
            <a:r>
              <a:rPr lang="ja-JP" altLang="en-US" smtClean="0"/>
              <a:t>マスター サブタイトルの書式設定</a:t>
            </a:r>
            <a:endParaRPr lang="ja-JP" altLang="en-US"/>
          </a:p>
        </p:txBody>
      </p:sp>
      <p:sp>
        <p:nvSpPr>
          <p:cNvPr id="4" name="Text Box 2"/>
          <p:cNvSpPr txBox="1">
            <a:spLocks noGrp="1" noChangeArrowheads="1"/>
          </p:cNvSpPr>
          <p:nvPr>
            <p:ph type="sldNum" sz="quarter" idx="10"/>
          </p:nvPr>
        </p:nvSpPr>
        <p:spPr>
          <a:ln/>
        </p:spPr>
        <p:txBody>
          <a:bodyPr/>
          <a:lstStyle>
            <a:lvl1pPr>
              <a:defRPr/>
            </a:lvl1pPr>
          </a:lstStyle>
          <a:p>
            <a:pPr>
              <a:defRPr/>
            </a:pPr>
            <a:fld id="{884B2D58-3E8B-4158-9282-B8E2CF7E819E}"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2937536721"/>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a:xfrm>
            <a:off x="457647" y="1600712"/>
            <a:ext cx="8228707" cy="4525119"/>
          </a:xfrm>
          <a:prstGeom prst="rect">
            <a:avLst/>
          </a:prstGeom>
        </p:spPr>
        <p:txBody>
          <a:bodyPr vert="eaVert" lIns="64081" tIns="32033" rIns="64081" bIns="32033"/>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Text Box 2"/>
          <p:cNvSpPr txBox="1">
            <a:spLocks noGrp="1" noChangeArrowheads="1"/>
          </p:cNvSpPr>
          <p:nvPr>
            <p:ph type="sldNum" sz="quarter" idx="10"/>
          </p:nvPr>
        </p:nvSpPr>
        <p:spPr>
          <a:ln/>
        </p:spPr>
        <p:txBody>
          <a:bodyPr/>
          <a:lstStyle>
            <a:lvl1pPr>
              <a:defRPr/>
            </a:lvl1pPr>
          </a:lstStyle>
          <a:p>
            <a:pPr>
              <a:defRPr/>
            </a:pPr>
            <a:fld id="{B7740DD2-FE76-4CE7-A648-CA8506888E5D}"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2939741382"/>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177" y="1600712"/>
            <a:ext cx="2057176" cy="4525119"/>
          </a:xfrm>
        </p:spPr>
        <p:txBody>
          <a:bodyPr vert="eaVert"/>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a:xfrm>
            <a:off x="457647" y="1600712"/>
            <a:ext cx="6064374" cy="4525119"/>
          </a:xfrm>
          <a:prstGeom prst="rect">
            <a:avLst/>
          </a:prstGeom>
        </p:spPr>
        <p:txBody>
          <a:bodyPr vert="eaVert" lIns="64081" tIns="32033" rIns="64081" bIns="32033"/>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Text Box 2"/>
          <p:cNvSpPr txBox="1">
            <a:spLocks noGrp="1" noChangeArrowheads="1"/>
          </p:cNvSpPr>
          <p:nvPr>
            <p:ph type="sldNum" sz="quarter" idx="10"/>
          </p:nvPr>
        </p:nvSpPr>
        <p:spPr>
          <a:ln/>
        </p:spPr>
        <p:txBody>
          <a:bodyPr/>
          <a:lstStyle>
            <a:lvl1pPr>
              <a:defRPr/>
            </a:lvl1pPr>
          </a:lstStyle>
          <a:p>
            <a:pPr>
              <a:defRPr/>
            </a:pPr>
            <a:fld id="{2D7EB83B-A4AF-4526-AC0E-6B729C37C2BF}"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1486233149"/>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a:xfrm>
            <a:off x="457647" y="1600712"/>
            <a:ext cx="8228707" cy="4525119"/>
          </a:xfrm>
          <a:prstGeom prst="rect">
            <a:avLst/>
          </a:prstGeom>
        </p:spPr>
        <p:txBody>
          <a:bodyPr vert="horz" lIns="64081" tIns="32033" rIns="64081" bIns="32033"/>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Text Box 2"/>
          <p:cNvSpPr txBox="1">
            <a:spLocks noGrp="1" noChangeArrowheads="1"/>
          </p:cNvSpPr>
          <p:nvPr>
            <p:ph type="sldNum" sz="quarter" idx="10"/>
          </p:nvPr>
        </p:nvSpPr>
        <p:spPr>
          <a:ln/>
        </p:spPr>
        <p:txBody>
          <a:bodyPr/>
          <a:lstStyle>
            <a:lvl1pPr>
              <a:defRPr/>
            </a:lvl1pPr>
          </a:lstStyle>
          <a:p>
            <a:pPr>
              <a:defRPr/>
            </a:pPr>
            <a:fld id="{01C29318-37C9-4DAD-9E86-37DCB4E96665}"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3767894274"/>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189" y="4406802"/>
            <a:ext cx="7772176" cy="1361777"/>
          </a:xfrm>
        </p:spPr>
        <p:txBody>
          <a:bodyPr anchor="t"/>
          <a:lstStyle>
            <a:lvl1pPr algn="l">
              <a:defRPr sz="2800" b="1" cap="all"/>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722189" y="2906613"/>
            <a:ext cx="7772176" cy="1500188"/>
          </a:xfrm>
          <a:prstGeom prst="rect">
            <a:avLst/>
          </a:prstGeom>
        </p:spPr>
        <p:txBody>
          <a:bodyPr vert="horz" lIns="64081" tIns="32033" rIns="64081" bIns="32033" anchor="b"/>
          <a:lstStyle>
            <a:lvl1pPr marL="0" indent="0">
              <a:buNone/>
              <a:defRPr sz="1400"/>
            </a:lvl1pPr>
            <a:lvl2pPr marL="320379" indent="0">
              <a:buNone/>
              <a:defRPr sz="1300"/>
            </a:lvl2pPr>
            <a:lvl3pPr marL="640771" indent="0">
              <a:buNone/>
              <a:defRPr sz="1100"/>
            </a:lvl3pPr>
            <a:lvl4pPr marL="961169" indent="0">
              <a:buNone/>
              <a:defRPr sz="1000"/>
            </a:lvl4pPr>
            <a:lvl5pPr marL="1281554" indent="0">
              <a:buNone/>
              <a:defRPr sz="1000"/>
            </a:lvl5pPr>
            <a:lvl6pPr marL="1601952" indent="0">
              <a:buNone/>
              <a:defRPr sz="1000"/>
            </a:lvl6pPr>
            <a:lvl7pPr marL="1922331" indent="0">
              <a:buNone/>
              <a:defRPr sz="1000"/>
            </a:lvl7pPr>
            <a:lvl8pPr marL="2242726" indent="0">
              <a:buNone/>
              <a:defRPr sz="1000"/>
            </a:lvl8pPr>
            <a:lvl9pPr marL="2563118" indent="0">
              <a:buNone/>
              <a:defRPr sz="1000"/>
            </a:lvl9pPr>
          </a:lstStyle>
          <a:p>
            <a:pPr lvl="0"/>
            <a:r>
              <a:rPr lang="ja-JP" altLang="en-US" smtClean="0"/>
              <a:t>マスター テキストの書式設定</a:t>
            </a:r>
          </a:p>
        </p:txBody>
      </p:sp>
      <p:sp>
        <p:nvSpPr>
          <p:cNvPr id="4" name="Text Box 2"/>
          <p:cNvSpPr txBox="1">
            <a:spLocks noGrp="1" noChangeArrowheads="1"/>
          </p:cNvSpPr>
          <p:nvPr>
            <p:ph type="sldNum" sz="quarter" idx="10"/>
          </p:nvPr>
        </p:nvSpPr>
        <p:spPr>
          <a:ln/>
        </p:spPr>
        <p:txBody>
          <a:bodyPr/>
          <a:lstStyle>
            <a:lvl1pPr>
              <a:defRPr/>
            </a:lvl1pPr>
          </a:lstStyle>
          <a:p>
            <a:pPr>
              <a:defRPr/>
            </a:pPr>
            <a:fld id="{E9D30352-27E7-4B65-BA3F-D591706E773B}"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951291498"/>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sz="half" idx="1"/>
          </p:nvPr>
        </p:nvSpPr>
        <p:spPr>
          <a:xfrm>
            <a:off x="457648" y="1600712"/>
            <a:ext cx="4060775" cy="4525119"/>
          </a:xfrm>
          <a:prstGeom prst="rect">
            <a:avLst/>
          </a:prstGeom>
        </p:spPr>
        <p:txBody>
          <a:bodyPr vert="horz" lIns="64081" tIns="32033" rIns="64081" bIns="32033"/>
          <a:lstStyle>
            <a:lvl1pPr>
              <a:defRPr sz="2000"/>
            </a:lvl1pPr>
            <a:lvl2pPr>
              <a:defRPr sz="1700"/>
            </a:lvl2pPr>
            <a:lvl3pPr>
              <a:defRPr sz="1400"/>
            </a:lvl3pPr>
            <a:lvl4pPr>
              <a:defRPr sz="1300"/>
            </a:lvl4pPr>
            <a:lvl5pPr>
              <a:defRPr sz="1300"/>
            </a:lvl5pPr>
            <a:lvl6pPr>
              <a:defRPr sz="1300"/>
            </a:lvl6pPr>
            <a:lvl7pPr>
              <a:defRPr sz="1300"/>
            </a:lvl7pPr>
            <a:lvl8pPr>
              <a:defRPr sz="1300"/>
            </a:lvl8pPr>
            <a:lvl9pPr>
              <a:defRPr sz="13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half" idx="2"/>
          </p:nvPr>
        </p:nvSpPr>
        <p:spPr>
          <a:xfrm>
            <a:off x="4625579" y="1600712"/>
            <a:ext cx="4060775" cy="4525119"/>
          </a:xfrm>
          <a:prstGeom prst="rect">
            <a:avLst/>
          </a:prstGeom>
        </p:spPr>
        <p:txBody>
          <a:bodyPr vert="horz" lIns="64081" tIns="32033" rIns="64081" bIns="32033"/>
          <a:lstStyle>
            <a:lvl1pPr>
              <a:defRPr sz="2000"/>
            </a:lvl1pPr>
            <a:lvl2pPr>
              <a:defRPr sz="1700"/>
            </a:lvl2pPr>
            <a:lvl3pPr>
              <a:defRPr sz="1400"/>
            </a:lvl3pPr>
            <a:lvl4pPr>
              <a:defRPr sz="1300"/>
            </a:lvl4pPr>
            <a:lvl5pPr>
              <a:defRPr sz="1300"/>
            </a:lvl5pPr>
            <a:lvl6pPr>
              <a:defRPr sz="1300"/>
            </a:lvl6pPr>
            <a:lvl7pPr>
              <a:defRPr sz="1300"/>
            </a:lvl7pPr>
            <a:lvl8pPr>
              <a:defRPr sz="1300"/>
            </a:lvl8pPr>
            <a:lvl9pPr>
              <a:defRPr sz="13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Text Box 2"/>
          <p:cNvSpPr txBox="1">
            <a:spLocks noGrp="1" noChangeArrowheads="1"/>
          </p:cNvSpPr>
          <p:nvPr>
            <p:ph type="sldNum" sz="quarter" idx="10"/>
          </p:nvPr>
        </p:nvSpPr>
        <p:spPr>
          <a:ln/>
        </p:spPr>
        <p:txBody>
          <a:bodyPr/>
          <a:lstStyle>
            <a:lvl1pPr>
              <a:defRPr/>
            </a:lvl1pPr>
          </a:lstStyle>
          <a:p>
            <a:pPr>
              <a:defRPr/>
            </a:pPr>
            <a:fld id="{084587C9-505C-4DF1-A4D2-46F41CC3BE92}"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3887234288"/>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647" y="274588"/>
            <a:ext cx="8228707" cy="1143000"/>
          </a:xfrm>
        </p:spPr>
        <p:txBody>
          <a:bodyPr/>
          <a:lstStyle>
            <a:lvl1pPr>
              <a:defRPr/>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457647" y="1534791"/>
            <a:ext cx="4039568" cy="639589"/>
          </a:xfrm>
          <a:prstGeom prst="rect">
            <a:avLst/>
          </a:prstGeom>
        </p:spPr>
        <p:txBody>
          <a:bodyPr vert="horz" lIns="64081" tIns="32033" rIns="64081" bIns="32033" anchor="b"/>
          <a:lstStyle>
            <a:lvl1pPr marL="0" indent="0">
              <a:buNone/>
              <a:defRPr sz="1700" b="1"/>
            </a:lvl1pPr>
            <a:lvl2pPr marL="320379" indent="0">
              <a:buNone/>
              <a:defRPr sz="1400" b="1"/>
            </a:lvl2pPr>
            <a:lvl3pPr marL="640771" indent="0">
              <a:buNone/>
              <a:defRPr sz="1300" b="1"/>
            </a:lvl3pPr>
            <a:lvl4pPr marL="961169" indent="0">
              <a:buNone/>
              <a:defRPr sz="1100" b="1"/>
            </a:lvl4pPr>
            <a:lvl5pPr marL="1281554" indent="0">
              <a:buNone/>
              <a:defRPr sz="1100" b="1"/>
            </a:lvl5pPr>
            <a:lvl6pPr marL="1601952" indent="0">
              <a:buNone/>
              <a:defRPr sz="1100" b="1"/>
            </a:lvl6pPr>
            <a:lvl7pPr marL="1922331" indent="0">
              <a:buNone/>
              <a:defRPr sz="1100" b="1"/>
            </a:lvl7pPr>
            <a:lvl8pPr marL="2242726" indent="0">
              <a:buNone/>
              <a:defRPr sz="1100" b="1"/>
            </a:lvl8pPr>
            <a:lvl9pPr marL="2563118" indent="0">
              <a:buNone/>
              <a:defRPr sz="1100" b="1"/>
            </a:lvl9pPr>
          </a:lstStyle>
          <a:p>
            <a:pPr lvl="0"/>
            <a:r>
              <a:rPr lang="ja-JP" altLang="en-US" smtClean="0"/>
              <a:t>マスター テキストの書式設定</a:t>
            </a:r>
          </a:p>
        </p:txBody>
      </p:sp>
      <p:sp>
        <p:nvSpPr>
          <p:cNvPr id="4" name="コンテンツ プレースホルダー 3"/>
          <p:cNvSpPr>
            <a:spLocks noGrp="1"/>
          </p:cNvSpPr>
          <p:nvPr>
            <p:ph sz="half" idx="2"/>
          </p:nvPr>
        </p:nvSpPr>
        <p:spPr>
          <a:xfrm>
            <a:off x="457647" y="2174379"/>
            <a:ext cx="4039568" cy="3951387"/>
          </a:xfrm>
          <a:prstGeom prst="rect">
            <a:avLst/>
          </a:prstGeom>
        </p:spPr>
        <p:txBody>
          <a:bodyPr vert="horz" lIns="64081" tIns="32033" rIns="64081" bIns="32033"/>
          <a:lstStyle>
            <a:lvl1pPr>
              <a:defRPr sz="1700"/>
            </a:lvl1pPr>
            <a:lvl2pPr>
              <a:defRPr sz="1400"/>
            </a:lvl2pPr>
            <a:lvl3pPr>
              <a:defRPr sz="1300"/>
            </a:lvl3pPr>
            <a:lvl4pPr>
              <a:defRPr sz="1100"/>
            </a:lvl4pPr>
            <a:lvl5pPr>
              <a:defRPr sz="1100"/>
            </a:lvl5pPr>
            <a:lvl6pPr>
              <a:defRPr sz="1100"/>
            </a:lvl6pPr>
            <a:lvl7pPr>
              <a:defRPr sz="1100"/>
            </a:lvl7pPr>
            <a:lvl8pPr>
              <a:defRPr sz="1100"/>
            </a:lvl8pPr>
            <a:lvl9pPr>
              <a:defRPr sz="11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ー 4"/>
          <p:cNvSpPr>
            <a:spLocks noGrp="1"/>
          </p:cNvSpPr>
          <p:nvPr>
            <p:ph type="body" sz="quarter" idx="3"/>
          </p:nvPr>
        </p:nvSpPr>
        <p:spPr>
          <a:xfrm>
            <a:off x="4644555" y="1534791"/>
            <a:ext cx="4041799" cy="639589"/>
          </a:xfrm>
          <a:prstGeom prst="rect">
            <a:avLst/>
          </a:prstGeom>
        </p:spPr>
        <p:txBody>
          <a:bodyPr vert="horz" lIns="64081" tIns="32033" rIns="64081" bIns="32033" anchor="b"/>
          <a:lstStyle>
            <a:lvl1pPr marL="0" indent="0">
              <a:buNone/>
              <a:defRPr sz="1700" b="1"/>
            </a:lvl1pPr>
            <a:lvl2pPr marL="320379" indent="0">
              <a:buNone/>
              <a:defRPr sz="1400" b="1"/>
            </a:lvl2pPr>
            <a:lvl3pPr marL="640771" indent="0">
              <a:buNone/>
              <a:defRPr sz="1300" b="1"/>
            </a:lvl3pPr>
            <a:lvl4pPr marL="961169" indent="0">
              <a:buNone/>
              <a:defRPr sz="1100" b="1"/>
            </a:lvl4pPr>
            <a:lvl5pPr marL="1281554" indent="0">
              <a:buNone/>
              <a:defRPr sz="1100" b="1"/>
            </a:lvl5pPr>
            <a:lvl6pPr marL="1601952" indent="0">
              <a:buNone/>
              <a:defRPr sz="1100" b="1"/>
            </a:lvl6pPr>
            <a:lvl7pPr marL="1922331" indent="0">
              <a:buNone/>
              <a:defRPr sz="1100" b="1"/>
            </a:lvl7pPr>
            <a:lvl8pPr marL="2242726" indent="0">
              <a:buNone/>
              <a:defRPr sz="1100" b="1"/>
            </a:lvl8pPr>
            <a:lvl9pPr marL="2563118" indent="0">
              <a:buNone/>
              <a:defRPr sz="1100" b="1"/>
            </a:lvl9pPr>
          </a:lstStyle>
          <a:p>
            <a:pPr lvl="0"/>
            <a:r>
              <a:rPr lang="ja-JP" altLang="en-US" smtClean="0"/>
              <a:t>マスター テキストの書式設定</a:t>
            </a:r>
          </a:p>
        </p:txBody>
      </p:sp>
      <p:sp>
        <p:nvSpPr>
          <p:cNvPr id="6" name="コンテンツ プレースホルダー 5"/>
          <p:cNvSpPr>
            <a:spLocks noGrp="1"/>
          </p:cNvSpPr>
          <p:nvPr>
            <p:ph sz="quarter" idx="4"/>
          </p:nvPr>
        </p:nvSpPr>
        <p:spPr>
          <a:xfrm>
            <a:off x="4644555" y="2174379"/>
            <a:ext cx="4041799" cy="3951387"/>
          </a:xfrm>
          <a:prstGeom prst="rect">
            <a:avLst/>
          </a:prstGeom>
        </p:spPr>
        <p:txBody>
          <a:bodyPr vert="horz" lIns="64081" tIns="32033" rIns="64081" bIns="32033"/>
          <a:lstStyle>
            <a:lvl1pPr>
              <a:defRPr sz="1700"/>
            </a:lvl1pPr>
            <a:lvl2pPr>
              <a:defRPr sz="1400"/>
            </a:lvl2pPr>
            <a:lvl3pPr>
              <a:defRPr sz="1300"/>
            </a:lvl3pPr>
            <a:lvl4pPr>
              <a:defRPr sz="1100"/>
            </a:lvl4pPr>
            <a:lvl5pPr>
              <a:defRPr sz="1100"/>
            </a:lvl5pPr>
            <a:lvl6pPr>
              <a:defRPr sz="1100"/>
            </a:lvl6pPr>
            <a:lvl7pPr>
              <a:defRPr sz="1100"/>
            </a:lvl7pPr>
            <a:lvl8pPr>
              <a:defRPr sz="1100"/>
            </a:lvl8pPr>
            <a:lvl9pPr>
              <a:defRPr sz="11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Text Box 2"/>
          <p:cNvSpPr txBox="1">
            <a:spLocks noGrp="1" noChangeArrowheads="1"/>
          </p:cNvSpPr>
          <p:nvPr>
            <p:ph type="sldNum" sz="quarter" idx="10"/>
          </p:nvPr>
        </p:nvSpPr>
        <p:spPr>
          <a:ln/>
        </p:spPr>
        <p:txBody>
          <a:bodyPr/>
          <a:lstStyle>
            <a:lvl1pPr>
              <a:defRPr/>
            </a:lvl1pPr>
          </a:lstStyle>
          <a:p>
            <a:pPr>
              <a:defRPr/>
            </a:pPr>
            <a:fld id="{BA578497-4695-4A15-BCEB-E22B8CF0E56B}"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1959914378"/>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Text Box 2"/>
          <p:cNvSpPr txBox="1">
            <a:spLocks noGrp="1" noChangeArrowheads="1"/>
          </p:cNvSpPr>
          <p:nvPr>
            <p:ph type="sldNum" sz="quarter" idx="10"/>
          </p:nvPr>
        </p:nvSpPr>
        <p:spPr>
          <a:ln/>
        </p:spPr>
        <p:txBody>
          <a:bodyPr/>
          <a:lstStyle>
            <a:lvl1pPr>
              <a:defRPr/>
            </a:lvl1pPr>
          </a:lstStyle>
          <a:p>
            <a:pPr>
              <a:defRPr/>
            </a:pPr>
            <a:fld id="{01B4F894-01FF-4A11-90D0-901365CA6CD6}"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2091139491"/>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Text Box 2"/>
          <p:cNvSpPr txBox="1">
            <a:spLocks noGrp="1" noChangeArrowheads="1"/>
          </p:cNvSpPr>
          <p:nvPr>
            <p:ph type="sldNum" sz="quarter" idx="10"/>
          </p:nvPr>
        </p:nvSpPr>
        <p:spPr>
          <a:ln/>
        </p:spPr>
        <p:txBody>
          <a:bodyPr/>
          <a:lstStyle>
            <a:lvl1pPr>
              <a:defRPr/>
            </a:lvl1pPr>
          </a:lstStyle>
          <a:p>
            <a:pPr>
              <a:defRPr/>
            </a:pPr>
            <a:fld id="{6F5F6133-F059-4228-8199-6584C68F7C78}"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4136842442"/>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712" y="273538"/>
            <a:ext cx="3008189" cy="1161975"/>
          </a:xfrm>
        </p:spPr>
        <p:txBody>
          <a:bodyPr anchor="b"/>
          <a:lstStyle>
            <a:lvl1pPr algn="l">
              <a:defRPr sz="1400" b="1"/>
            </a:lvl1p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a:xfrm>
            <a:off x="3575224" y="273473"/>
            <a:ext cx="5111130" cy="5852294"/>
          </a:xfrm>
          <a:prstGeom prst="rect">
            <a:avLst/>
          </a:prstGeom>
        </p:spPr>
        <p:txBody>
          <a:bodyPr vert="horz" lIns="64081" tIns="32033" rIns="64081" bIns="32033"/>
          <a:lstStyle>
            <a:lvl1pPr>
              <a:defRPr sz="2200"/>
            </a:lvl1pPr>
            <a:lvl2pPr>
              <a:defRPr sz="2000"/>
            </a:lvl2pPr>
            <a:lvl3pPr>
              <a:defRPr sz="1700"/>
            </a:lvl3pPr>
            <a:lvl4pPr>
              <a:defRPr sz="1400"/>
            </a:lvl4pPr>
            <a:lvl5pPr>
              <a:defRPr sz="1400"/>
            </a:lvl5pPr>
            <a:lvl6pPr>
              <a:defRPr sz="1400"/>
            </a:lvl6pPr>
            <a:lvl7pPr>
              <a:defRPr sz="1400"/>
            </a:lvl7pPr>
            <a:lvl8pPr>
              <a:defRPr sz="1400"/>
            </a:lvl8pPr>
            <a:lvl9pPr>
              <a:defRPr sz="14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ー 3"/>
          <p:cNvSpPr>
            <a:spLocks noGrp="1"/>
          </p:cNvSpPr>
          <p:nvPr>
            <p:ph type="body" sz="half" idx="2"/>
          </p:nvPr>
        </p:nvSpPr>
        <p:spPr>
          <a:xfrm>
            <a:off x="457712" y="1435448"/>
            <a:ext cx="3008189" cy="4690318"/>
          </a:xfrm>
          <a:prstGeom prst="rect">
            <a:avLst/>
          </a:prstGeom>
        </p:spPr>
        <p:txBody>
          <a:bodyPr vert="horz" lIns="64081" tIns="32033" rIns="64081" bIns="32033"/>
          <a:lstStyle>
            <a:lvl1pPr marL="0" indent="0">
              <a:buNone/>
              <a:defRPr sz="1000"/>
            </a:lvl1pPr>
            <a:lvl2pPr marL="320379" indent="0">
              <a:buNone/>
              <a:defRPr sz="800"/>
            </a:lvl2pPr>
            <a:lvl3pPr marL="640771" indent="0">
              <a:buNone/>
              <a:defRPr sz="700"/>
            </a:lvl3pPr>
            <a:lvl4pPr marL="961169" indent="0">
              <a:buNone/>
              <a:defRPr sz="600"/>
            </a:lvl4pPr>
            <a:lvl5pPr marL="1281554" indent="0">
              <a:buNone/>
              <a:defRPr sz="600"/>
            </a:lvl5pPr>
            <a:lvl6pPr marL="1601952" indent="0">
              <a:buNone/>
              <a:defRPr sz="600"/>
            </a:lvl6pPr>
            <a:lvl7pPr marL="1922331" indent="0">
              <a:buNone/>
              <a:defRPr sz="600"/>
            </a:lvl7pPr>
            <a:lvl8pPr marL="2242726" indent="0">
              <a:buNone/>
              <a:defRPr sz="600"/>
            </a:lvl8pPr>
            <a:lvl9pPr marL="2563118" indent="0">
              <a:buNone/>
              <a:defRPr sz="600"/>
            </a:lvl9pPr>
          </a:lstStyle>
          <a:p>
            <a:pPr lvl="0"/>
            <a:r>
              <a:rPr lang="ja-JP" altLang="en-US" smtClean="0"/>
              <a:t>マスター テキストの書式設定</a:t>
            </a:r>
          </a:p>
        </p:txBody>
      </p:sp>
      <p:sp>
        <p:nvSpPr>
          <p:cNvPr id="5" name="Text Box 2"/>
          <p:cNvSpPr txBox="1">
            <a:spLocks noGrp="1" noChangeArrowheads="1"/>
          </p:cNvSpPr>
          <p:nvPr>
            <p:ph type="sldNum" sz="quarter" idx="10"/>
          </p:nvPr>
        </p:nvSpPr>
        <p:spPr>
          <a:ln/>
        </p:spPr>
        <p:txBody>
          <a:bodyPr/>
          <a:lstStyle>
            <a:lvl1pPr>
              <a:defRPr/>
            </a:lvl1pPr>
          </a:lstStyle>
          <a:p>
            <a:pPr>
              <a:defRPr/>
            </a:pPr>
            <a:fld id="{FFE8C4A9-F3D9-405F-9B57-C50F5BEEF0EB}"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3560696053"/>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700" y="4800824"/>
            <a:ext cx="5486177" cy="567035"/>
          </a:xfrm>
        </p:spPr>
        <p:txBody>
          <a:bodyPr anchor="b"/>
          <a:lstStyle>
            <a:lvl1pPr algn="l">
              <a:defRPr sz="1400" b="1"/>
            </a:lvl1pPr>
          </a:lstStyle>
          <a:p>
            <a:r>
              <a:rPr lang="ja-JP" altLang="en-US" smtClean="0"/>
              <a:t>マスター タイトルの書式設定</a:t>
            </a:r>
            <a:endParaRPr lang="ja-JP" altLang="en-US"/>
          </a:p>
        </p:txBody>
      </p:sp>
      <p:sp>
        <p:nvSpPr>
          <p:cNvPr id="3" name="図プレースホルダー 2"/>
          <p:cNvSpPr>
            <a:spLocks noGrp="1"/>
          </p:cNvSpPr>
          <p:nvPr>
            <p:ph type="pic" idx="1"/>
          </p:nvPr>
        </p:nvSpPr>
        <p:spPr>
          <a:xfrm>
            <a:off x="1792700" y="612800"/>
            <a:ext cx="5486177" cy="4114354"/>
          </a:xfrm>
          <a:prstGeom prst="rect">
            <a:avLst/>
          </a:prstGeom>
        </p:spPr>
        <p:txBody>
          <a:bodyPr vert="horz" lIns="64081" tIns="32033" rIns="64081" bIns="32033"/>
          <a:lstStyle>
            <a:lvl1pPr marL="0" indent="0">
              <a:buNone/>
              <a:defRPr sz="2200"/>
            </a:lvl1pPr>
            <a:lvl2pPr marL="320379" indent="0">
              <a:buNone/>
              <a:defRPr sz="2000"/>
            </a:lvl2pPr>
            <a:lvl3pPr marL="640771" indent="0">
              <a:buNone/>
              <a:defRPr sz="1700"/>
            </a:lvl3pPr>
            <a:lvl4pPr marL="961169" indent="0">
              <a:buNone/>
              <a:defRPr sz="1400"/>
            </a:lvl4pPr>
            <a:lvl5pPr marL="1281554" indent="0">
              <a:buNone/>
              <a:defRPr sz="1400"/>
            </a:lvl5pPr>
            <a:lvl6pPr marL="1601952" indent="0">
              <a:buNone/>
              <a:defRPr sz="1400"/>
            </a:lvl6pPr>
            <a:lvl7pPr marL="1922331" indent="0">
              <a:buNone/>
              <a:defRPr sz="1400"/>
            </a:lvl7pPr>
            <a:lvl8pPr marL="2242726" indent="0">
              <a:buNone/>
              <a:defRPr sz="1400"/>
            </a:lvl8pPr>
            <a:lvl9pPr marL="2563118" indent="0">
              <a:buNone/>
              <a:defRPr sz="1400"/>
            </a:lvl9pPr>
          </a:lstStyle>
          <a:p>
            <a:pPr lvl="0"/>
            <a:endParaRPr lang="ja-JP" altLang="en-US" noProof="0" smtClean="0">
              <a:sym typeface="ヒラギノ角ゴ Pro W3" charset="0"/>
            </a:endParaRPr>
          </a:p>
        </p:txBody>
      </p:sp>
      <p:sp>
        <p:nvSpPr>
          <p:cNvPr id="4" name="テキスト プレースホルダー 3"/>
          <p:cNvSpPr>
            <a:spLocks noGrp="1"/>
          </p:cNvSpPr>
          <p:nvPr>
            <p:ph type="body" sz="half" idx="2"/>
          </p:nvPr>
        </p:nvSpPr>
        <p:spPr>
          <a:xfrm>
            <a:off x="1792700" y="5367860"/>
            <a:ext cx="5486177" cy="804788"/>
          </a:xfrm>
          <a:prstGeom prst="rect">
            <a:avLst/>
          </a:prstGeom>
        </p:spPr>
        <p:txBody>
          <a:bodyPr vert="horz" lIns="64081" tIns="32033" rIns="64081" bIns="32033"/>
          <a:lstStyle>
            <a:lvl1pPr marL="0" indent="0">
              <a:buNone/>
              <a:defRPr sz="1000"/>
            </a:lvl1pPr>
            <a:lvl2pPr marL="320379" indent="0">
              <a:buNone/>
              <a:defRPr sz="800"/>
            </a:lvl2pPr>
            <a:lvl3pPr marL="640771" indent="0">
              <a:buNone/>
              <a:defRPr sz="700"/>
            </a:lvl3pPr>
            <a:lvl4pPr marL="961169" indent="0">
              <a:buNone/>
              <a:defRPr sz="600"/>
            </a:lvl4pPr>
            <a:lvl5pPr marL="1281554" indent="0">
              <a:buNone/>
              <a:defRPr sz="600"/>
            </a:lvl5pPr>
            <a:lvl6pPr marL="1601952" indent="0">
              <a:buNone/>
              <a:defRPr sz="600"/>
            </a:lvl6pPr>
            <a:lvl7pPr marL="1922331" indent="0">
              <a:buNone/>
              <a:defRPr sz="600"/>
            </a:lvl7pPr>
            <a:lvl8pPr marL="2242726" indent="0">
              <a:buNone/>
              <a:defRPr sz="600"/>
            </a:lvl8pPr>
            <a:lvl9pPr marL="2563118" indent="0">
              <a:buNone/>
              <a:defRPr sz="600"/>
            </a:lvl9pPr>
          </a:lstStyle>
          <a:p>
            <a:pPr lvl="0"/>
            <a:r>
              <a:rPr lang="ja-JP" altLang="en-US" smtClean="0"/>
              <a:t>マスター テキストの書式設定</a:t>
            </a:r>
          </a:p>
        </p:txBody>
      </p:sp>
      <p:sp>
        <p:nvSpPr>
          <p:cNvPr id="5" name="Text Box 2"/>
          <p:cNvSpPr txBox="1">
            <a:spLocks noGrp="1" noChangeArrowheads="1"/>
          </p:cNvSpPr>
          <p:nvPr>
            <p:ph type="sldNum" sz="quarter" idx="10"/>
          </p:nvPr>
        </p:nvSpPr>
        <p:spPr>
          <a:ln/>
        </p:spPr>
        <p:txBody>
          <a:bodyPr/>
          <a:lstStyle>
            <a:lvl1pPr>
              <a:defRPr/>
            </a:lvl1pPr>
          </a:lstStyle>
          <a:p>
            <a:pPr>
              <a:defRPr/>
            </a:pPr>
            <a:fld id="{002C9838-9E96-495A-8686-BA376F6918D1}"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2073007955"/>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893034" y="2089547"/>
            <a:ext cx="7358063" cy="267890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a:extLst>
        </p:spPr>
        <p:txBody>
          <a:bodyPr vert="horz" wrap="square" lIns="35590" tIns="35590" rIns="35590" bIns="35590" numCol="1" anchor="ctr" anchorCtr="0" compatLnSpc="1">
            <a:prstTxWarp prst="textNoShape">
              <a:avLst/>
            </a:prstTxWarp>
          </a:bodyPr>
          <a:lstStyle/>
          <a:p>
            <a:pPr lvl="0"/>
            <a:r>
              <a:rPr lang="en-US" altLang="ja-JP">
                <a:sym typeface="Helvetica Neue" charset="0"/>
              </a:rPr>
              <a:t>Click to edit Master title style</a:t>
            </a:r>
          </a:p>
        </p:txBody>
      </p:sp>
      <p:sp>
        <p:nvSpPr>
          <p:cNvPr id="1026" name="Text Box 2"/>
          <p:cNvSpPr txBox="1">
            <a:spLocks noGrp="1" noChangeArrowheads="1"/>
          </p:cNvSpPr>
          <p:nvPr>
            <p:ph type="sldNum" sz="quarter" idx="4"/>
          </p:nvPr>
        </p:nvSpPr>
        <p:spPr bwMode="auto">
          <a:xfrm>
            <a:off x="8767903" y="6563320"/>
            <a:ext cx="260077" cy="25896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vert="horz" wrap="none" lIns="64081" tIns="32033" rIns="64081" bIns="32033" numCol="1" anchor="t" anchorCtr="0" compatLnSpc="1">
            <a:prstTxWarp prst="textNoShape">
              <a:avLst/>
            </a:prstTxWarp>
          </a:bodyPr>
          <a:lstStyle>
            <a:lvl1pPr>
              <a:defRPr sz="1300">
                <a:solidFill>
                  <a:schemeClr val="tx1"/>
                </a:solidFill>
                <a:latin typeface="Helvetica Neue" pitchFamily="-84" charset="0"/>
                <a:sym typeface="Helvetica Neue" pitchFamily="-84" charset="0"/>
              </a:defRPr>
            </a:lvl1pPr>
          </a:lstStyle>
          <a:p>
            <a:pPr algn="ctr" defTabSz="914353" fontAlgn="base">
              <a:spcBef>
                <a:spcPct val="0"/>
              </a:spcBef>
              <a:spcAft>
                <a:spcPct val="0"/>
              </a:spcAft>
              <a:defRPr/>
            </a:pPr>
            <a:fld id="{040A3451-E168-4590-8566-B49BB1466571}" type="slidenum">
              <a:rPr kumimoji="0" lang="en-US" altLang="ja-JP">
                <a:solidFill>
                  <a:srgbClr val="000000"/>
                </a:solidFill>
              </a:rPr>
              <a:pPr algn="ctr" defTabSz="914353" fontAlgn="base">
                <a:spcBef>
                  <a:spcPct val="0"/>
                </a:spcBef>
                <a:spcAft>
                  <a:spcPct val="0"/>
                </a:spcAft>
                <a:defRPr/>
              </a:pPr>
              <a:t>‹#›</a:t>
            </a:fld>
            <a:endParaRPr kumimoji="0" lang="en-US" altLang="ja-JP">
              <a:solidFill>
                <a:srgbClr val="000000"/>
              </a:solidFill>
            </a:endParaRPr>
          </a:p>
        </p:txBody>
      </p:sp>
      <p:sp>
        <p:nvSpPr>
          <p:cNvPr id="1028" name="Rectangle 3"/>
          <p:cNvSpPr>
            <a:spLocks/>
          </p:cNvSpPr>
          <p:nvPr/>
        </p:nvSpPr>
        <p:spPr bwMode="auto">
          <a:xfrm>
            <a:off x="149572" y="6599104"/>
            <a:ext cx="3339703" cy="214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lvl1pPr>
              <a:defRPr kumimoji="1" sz="4200">
                <a:solidFill>
                  <a:srgbClr val="000000"/>
                </a:solidFill>
                <a:latin typeface="ヒラギノ角ゴ Pro W3" pitchFamily="-84" charset="-128"/>
                <a:ea typeface="ヒラギノ角ゴ Pro W3" pitchFamily="-84" charset="-128"/>
                <a:sym typeface="ヒラギノ角ゴ Pro W3" pitchFamily="-84" charset="-128"/>
              </a:defRPr>
            </a:lvl1pPr>
            <a:lvl2pPr marL="742950" indent="-285750">
              <a:defRPr kumimoji="1" sz="4200">
                <a:solidFill>
                  <a:srgbClr val="000000"/>
                </a:solidFill>
                <a:latin typeface="ヒラギノ角ゴ Pro W3" pitchFamily="-84" charset="-128"/>
                <a:ea typeface="ヒラギノ角ゴ Pro W3" pitchFamily="-84" charset="-128"/>
                <a:sym typeface="ヒラギノ角ゴ Pro W3" pitchFamily="-84" charset="-128"/>
              </a:defRPr>
            </a:lvl2pPr>
            <a:lvl3pPr marL="1143000" indent="-228600">
              <a:defRPr kumimoji="1" sz="4200">
                <a:solidFill>
                  <a:srgbClr val="000000"/>
                </a:solidFill>
                <a:latin typeface="ヒラギノ角ゴ Pro W3" pitchFamily="-84" charset="-128"/>
                <a:ea typeface="ヒラギノ角ゴ Pro W3" pitchFamily="-84" charset="-128"/>
                <a:sym typeface="ヒラギノ角ゴ Pro W3" pitchFamily="-84" charset="-128"/>
              </a:defRPr>
            </a:lvl3pPr>
            <a:lvl4pPr marL="1600200" indent="-228600">
              <a:defRPr kumimoji="1" sz="4200">
                <a:solidFill>
                  <a:srgbClr val="000000"/>
                </a:solidFill>
                <a:latin typeface="ヒラギノ角ゴ Pro W3" pitchFamily="-84" charset="-128"/>
                <a:ea typeface="ヒラギノ角ゴ Pro W3" pitchFamily="-84" charset="-128"/>
                <a:sym typeface="ヒラギノ角ゴ Pro W3" pitchFamily="-84" charset="-128"/>
              </a:defRPr>
            </a:lvl4pPr>
            <a:lvl5pPr marL="2057400" indent="-228600">
              <a:defRPr kumimoji="1" sz="4200">
                <a:solidFill>
                  <a:srgbClr val="000000"/>
                </a:solidFill>
                <a:latin typeface="ヒラギノ角ゴ Pro W3" pitchFamily="-84" charset="-128"/>
                <a:ea typeface="ヒラギノ角ゴ Pro W3" pitchFamily="-84" charset="-128"/>
                <a:sym typeface="ヒラギノ角ゴ Pro W3" pitchFamily="-84" charset="-128"/>
              </a:defRPr>
            </a:lvl5pPr>
            <a:lvl6pPr marL="2514600" indent="-228600" algn="ctr" fontAlgn="base">
              <a:spcBef>
                <a:spcPct val="0"/>
              </a:spcBef>
              <a:spcAft>
                <a:spcPct val="0"/>
              </a:spcAft>
              <a:defRPr kumimoji="1" sz="4200">
                <a:solidFill>
                  <a:srgbClr val="000000"/>
                </a:solidFill>
                <a:latin typeface="ヒラギノ角ゴ Pro W3" pitchFamily="-84" charset="-128"/>
                <a:ea typeface="ヒラギノ角ゴ Pro W3" pitchFamily="-84" charset="-128"/>
                <a:sym typeface="ヒラギノ角ゴ Pro W3" pitchFamily="-84" charset="-128"/>
              </a:defRPr>
            </a:lvl6pPr>
            <a:lvl7pPr marL="2971800" indent="-228600" algn="ctr" fontAlgn="base">
              <a:spcBef>
                <a:spcPct val="0"/>
              </a:spcBef>
              <a:spcAft>
                <a:spcPct val="0"/>
              </a:spcAft>
              <a:defRPr kumimoji="1" sz="4200">
                <a:solidFill>
                  <a:srgbClr val="000000"/>
                </a:solidFill>
                <a:latin typeface="ヒラギノ角ゴ Pro W3" pitchFamily="-84" charset="-128"/>
                <a:ea typeface="ヒラギノ角ゴ Pro W3" pitchFamily="-84" charset="-128"/>
                <a:sym typeface="ヒラギノ角ゴ Pro W3" pitchFamily="-84" charset="-128"/>
              </a:defRPr>
            </a:lvl7pPr>
            <a:lvl8pPr marL="3429000" indent="-228600" algn="ctr" fontAlgn="base">
              <a:spcBef>
                <a:spcPct val="0"/>
              </a:spcBef>
              <a:spcAft>
                <a:spcPct val="0"/>
              </a:spcAft>
              <a:defRPr kumimoji="1" sz="4200">
                <a:solidFill>
                  <a:srgbClr val="000000"/>
                </a:solidFill>
                <a:latin typeface="ヒラギノ角ゴ Pro W3" pitchFamily="-84" charset="-128"/>
                <a:ea typeface="ヒラギノ角ゴ Pro W3" pitchFamily="-84" charset="-128"/>
                <a:sym typeface="ヒラギノ角ゴ Pro W3" pitchFamily="-84" charset="-128"/>
              </a:defRPr>
            </a:lvl8pPr>
            <a:lvl9pPr marL="3886200" indent="-228600" algn="ctr" fontAlgn="base">
              <a:spcBef>
                <a:spcPct val="0"/>
              </a:spcBef>
              <a:spcAft>
                <a:spcPct val="0"/>
              </a:spcAft>
              <a:defRPr kumimoji="1" sz="4200">
                <a:solidFill>
                  <a:srgbClr val="000000"/>
                </a:solidFill>
                <a:latin typeface="ヒラギノ角ゴ Pro W3" pitchFamily="-84" charset="-128"/>
                <a:ea typeface="ヒラギノ角ゴ Pro W3" pitchFamily="-84" charset="-128"/>
                <a:sym typeface="ヒラギノ角ゴ Pro W3" pitchFamily="-84" charset="-128"/>
              </a:defRPr>
            </a:lvl9pPr>
          </a:lstStyle>
          <a:p>
            <a:pPr defTabSz="914353" fontAlgn="base">
              <a:spcBef>
                <a:spcPct val="0"/>
              </a:spcBef>
              <a:spcAft>
                <a:spcPct val="0"/>
              </a:spcAft>
              <a:defRPr/>
            </a:pPr>
            <a:r>
              <a:rPr kumimoji="0" lang="en-US" altLang="ja-JP" sz="1000" smtClean="0">
                <a:latin typeface="Helvetica Neue" pitchFamily="-84" charset="0"/>
                <a:sym typeface="Helvetica Neue" pitchFamily="-84" charset="0"/>
              </a:rPr>
              <a:t>K.Fujii @ FKPPL/TYL 2013, June, 2013</a:t>
            </a:r>
          </a:p>
        </p:txBody>
      </p:sp>
      <p:pic>
        <p:nvPicPr>
          <p:cNvPr id="1029" name="Picture 4"/>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98227" y="0"/>
            <a:ext cx="964406" cy="964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pic>
        <p:nvPicPr>
          <p:cNvPr id="1030" name="Picture 5"/>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585834" y="72554"/>
            <a:ext cx="1410891" cy="807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pic>
    </p:spTree>
    <p:extLst>
      <p:ext uri="{BB962C8B-B14F-4D97-AF65-F5344CB8AC3E}">
        <p14:creationId xmlns:p14="http://schemas.microsoft.com/office/powerpoint/2010/main" val="11755816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hf hdr="0" ftr="0" dt="0"/>
  <p:txStyles>
    <p:titleStyle>
      <a:lvl1pPr algn="ctr" rtl="0" eaLnBrk="0" fontAlgn="base" hangingPunct="0">
        <a:spcBef>
          <a:spcPct val="0"/>
        </a:spcBef>
        <a:spcAft>
          <a:spcPct val="0"/>
        </a:spcAft>
        <a:defRPr sz="5900" b="1">
          <a:solidFill>
            <a:schemeClr val="tx1"/>
          </a:solidFill>
          <a:latin typeface="+mj-lt"/>
          <a:ea typeface="+mj-ea"/>
          <a:cs typeface="+mj-cs"/>
          <a:sym typeface="Helvetica Neue" pitchFamily="-84" charset="0"/>
        </a:defRPr>
      </a:lvl1pPr>
      <a:lvl2pPr algn="ctr" rtl="0" eaLnBrk="0" fontAlgn="base" hangingPunct="0">
        <a:spcBef>
          <a:spcPct val="0"/>
        </a:spcBef>
        <a:spcAft>
          <a:spcPct val="0"/>
        </a:spcAft>
        <a:defRPr sz="5900" b="1">
          <a:solidFill>
            <a:schemeClr val="tx1"/>
          </a:solidFill>
          <a:latin typeface="Helvetica Neue" charset="0"/>
          <a:ea typeface="ヒラギノ角ゴ ProN W6" charset="0"/>
          <a:cs typeface="ヒラギノ角ゴ ProN W6" charset="0"/>
          <a:sym typeface="Helvetica Neue" pitchFamily="-84" charset="0"/>
        </a:defRPr>
      </a:lvl2pPr>
      <a:lvl3pPr algn="ctr" rtl="0" eaLnBrk="0" fontAlgn="base" hangingPunct="0">
        <a:spcBef>
          <a:spcPct val="0"/>
        </a:spcBef>
        <a:spcAft>
          <a:spcPct val="0"/>
        </a:spcAft>
        <a:defRPr sz="5900" b="1">
          <a:solidFill>
            <a:schemeClr val="tx1"/>
          </a:solidFill>
          <a:latin typeface="Helvetica Neue" charset="0"/>
          <a:ea typeface="ヒラギノ角ゴ ProN W6" charset="0"/>
          <a:cs typeface="ヒラギノ角ゴ ProN W6" charset="0"/>
          <a:sym typeface="Helvetica Neue" pitchFamily="-84" charset="0"/>
        </a:defRPr>
      </a:lvl3pPr>
      <a:lvl4pPr algn="ctr" rtl="0" eaLnBrk="0" fontAlgn="base" hangingPunct="0">
        <a:spcBef>
          <a:spcPct val="0"/>
        </a:spcBef>
        <a:spcAft>
          <a:spcPct val="0"/>
        </a:spcAft>
        <a:defRPr sz="5900" b="1">
          <a:solidFill>
            <a:schemeClr val="tx1"/>
          </a:solidFill>
          <a:latin typeface="Helvetica Neue" charset="0"/>
          <a:ea typeface="ヒラギノ角ゴ ProN W6" charset="0"/>
          <a:cs typeface="ヒラギノ角ゴ ProN W6" charset="0"/>
          <a:sym typeface="Helvetica Neue" pitchFamily="-84" charset="0"/>
        </a:defRPr>
      </a:lvl4pPr>
      <a:lvl5pPr algn="ctr" rtl="0" eaLnBrk="0" fontAlgn="base" hangingPunct="0">
        <a:spcBef>
          <a:spcPct val="0"/>
        </a:spcBef>
        <a:spcAft>
          <a:spcPct val="0"/>
        </a:spcAft>
        <a:defRPr sz="5900" b="1">
          <a:solidFill>
            <a:schemeClr val="tx1"/>
          </a:solidFill>
          <a:latin typeface="Helvetica Neue" charset="0"/>
          <a:ea typeface="ヒラギノ角ゴ ProN W6" charset="0"/>
          <a:cs typeface="ヒラギノ角ゴ ProN W6" charset="0"/>
          <a:sym typeface="Helvetica Neue" pitchFamily="-84" charset="0"/>
        </a:defRPr>
      </a:lvl5pPr>
      <a:lvl6pPr marL="320379" algn="ctr" rtl="0" fontAlgn="base">
        <a:spcBef>
          <a:spcPct val="0"/>
        </a:spcBef>
        <a:spcAft>
          <a:spcPct val="0"/>
        </a:spcAft>
        <a:defRPr sz="5900" b="1">
          <a:solidFill>
            <a:schemeClr val="tx1"/>
          </a:solidFill>
          <a:latin typeface="Helvetica Neue" charset="0"/>
          <a:ea typeface="ヒラギノ角ゴ ProN W6" charset="0"/>
          <a:cs typeface="ヒラギノ角ゴ ProN W6" charset="0"/>
          <a:sym typeface="Helvetica Neue" charset="0"/>
        </a:defRPr>
      </a:lvl6pPr>
      <a:lvl7pPr marL="640771" algn="ctr" rtl="0" fontAlgn="base">
        <a:spcBef>
          <a:spcPct val="0"/>
        </a:spcBef>
        <a:spcAft>
          <a:spcPct val="0"/>
        </a:spcAft>
        <a:defRPr sz="5900" b="1">
          <a:solidFill>
            <a:schemeClr val="tx1"/>
          </a:solidFill>
          <a:latin typeface="Helvetica Neue" charset="0"/>
          <a:ea typeface="ヒラギノ角ゴ ProN W6" charset="0"/>
          <a:cs typeface="ヒラギノ角ゴ ProN W6" charset="0"/>
          <a:sym typeface="Helvetica Neue" charset="0"/>
        </a:defRPr>
      </a:lvl7pPr>
      <a:lvl8pPr marL="961169" algn="ctr" rtl="0" fontAlgn="base">
        <a:spcBef>
          <a:spcPct val="0"/>
        </a:spcBef>
        <a:spcAft>
          <a:spcPct val="0"/>
        </a:spcAft>
        <a:defRPr sz="5900" b="1">
          <a:solidFill>
            <a:schemeClr val="tx1"/>
          </a:solidFill>
          <a:latin typeface="Helvetica Neue" charset="0"/>
          <a:ea typeface="ヒラギノ角ゴ ProN W6" charset="0"/>
          <a:cs typeface="ヒラギノ角ゴ ProN W6" charset="0"/>
          <a:sym typeface="Helvetica Neue" charset="0"/>
        </a:defRPr>
      </a:lvl8pPr>
      <a:lvl9pPr marL="1281554" algn="ctr" rtl="0" fontAlgn="base">
        <a:spcBef>
          <a:spcPct val="0"/>
        </a:spcBef>
        <a:spcAft>
          <a:spcPct val="0"/>
        </a:spcAft>
        <a:defRPr sz="5900" b="1">
          <a:solidFill>
            <a:schemeClr val="tx1"/>
          </a:solidFill>
          <a:latin typeface="Helvetica Neue" charset="0"/>
          <a:ea typeface="ヒラギノ角ゴ ProN W6" charset="0"/>
          <a:cs typeface="ヒラギノ角ゴ ProN W6" charset="0"/>
          <a:sym typeface="Helvetica Neue" charset="0"/>
        </a:defRPr>
      </a:lvl9pPr>
    </p:titleStyle>
    <p:bodyStyle>
      <a:lvl1pPr marL="240305" indent="-240305" algn="ctr" rtl="0" eaLnBrk="0" fontAlgn="base" hangingPunct="0">
        <a:spcBef>
          <a:spcPct val="0"/>
        </a:spcBef>
        <a:spcAft>
          <a:spcPct val="0"/>
        </a:spcAft>
        <a:defRPr kumimoji="1" sz="2500">
          <a:solidFill>
            <a:schemeClr val="tx1"/>
          </a:solidFill>
          <a:latin typeface="+mn-lt"/>
          <a:ea typeface="+mn-ea"/>
          <a:cs typeface="+mn-cs"/>
          <a:sym typeface="ヒラギノ角ゴ Pro W3" pitchFamily="-84" charset="-128"/>
        </a:defRPr>
      </a:lvl1pPr>
      <a:lvl2pPr marL="520658" indent="-200245" algn="ctr" rtl="0" eaLnBrk="0" fontAlgn="base" hangingPunct="0">
        <a:spcBef>
          <a:spcPct val="0"/>
        </a:spcBef>
        <a:spcAft>
          <a:spcPct val="0"/>
        </a:spcAft>
        <a:defRPr kumimoji="1" sz="2500">
          <a:solidFill>
            <a:schemeClr val="tx1"/>
          </a:solidFill>
          <a:latin typeface="+mn-lt"/>
          <a:ea typeface="+mn-ea"/>
          <a:cs typeface="+mn-cs"/>
          <a:sym typeface="ヒラギノ角ゴ Pro W3" pitchFamily="-84" charset="-128"/>
        </a:defRPr>
      </a:lvl2pPr>
      <a:lvl3pPr marL="800978" indent="-160201" algn="ctr" rtl="0" eaLnBrk="0" fontAlgn="base" hangingPunct="0">
        <a:spcBef>
          <a:spcPct val="0"/>
        </a:spcBef>
        <a:spcAft>
          <a:spcPct val="0"/>
        </a:spcAft>
        <a:defRPr kumimoji="1" sz="2500">
          <a:solidFill>
            <a:schemeClr val="tx1"/>
          </a:solidFill>
          <a:latin typeface="+mn-lt"/>
          <a:ea typeface="+mn-ea"/>
          <a:cs typeface="+mn-cs"/>
          <a:sym typeface="ヒラギノ角ゴ Pro W3" pitchFamily="-84" charset="-128"/>
        </a:defRPr>
      </a:lvl3pPr>
      <a:lvl4pPr marL="1121375" indent="-160201" algn="ctr" rtl="0" eaLnBrk="0" fontAlgn="base" hangingPunct="0">
        <a:spcBef>
          <a:spcPct val="0"/>
        </a:spcBef>
        <a:spcAft>
          <a:spcPct val="0"/>
        </a:spcAft>
        <a:defRPr kumimoji="1" sz="2500">
          <a:solidFill>
            <a:schemeClr val="tx1"/>
          </a:solidFill>
          <a:latin typeface="+mn-lt"/>
          <a:ea typeface="+mn-ea"/>
          <a:cs typeface="+mn-cs"/>
          <a:sym typeface="ヒラギノ角ゴ Pro W3" pitchFamily="-84" charset="-128"/>
        </a:defRPr>
      </a:lvl4pPr>
      <a:lvl5pPr marL="1441748" indent="-160201" algn="ctr" rtl="0" eaLnBrk="0" fontAlgn="base" hangingPunct="0">
        <a:spcBef>
          <a:spcPct val="0"/>
        </a:spcBef>
        <a:spcAft>
          <a:spcPct val="0"/>
        </a:spcAft>
        <a:defRPr kumimoji="1" sz="2500">
          <a:solidFill>
            <a:schemeClr val="tx1"/>
          </a:solidFill>
          <a:latin typeface="+mn-lt"/>
          <a:ea typeface="+mn-ea"/>
          <a:cs typeface="+mn-cs"/>
          <a:sym typeface="ヒラギノ角ゴ Pro W3" pitchFamily="-84" charset="-128"/>
        </a:defRPr>
      </a:lvl5pPr>
      <a:lvl6pPr marL="320379" algn="ctr" rtl="0" fontAlgn="base">
        <a:spcBef>
          <a:spcPct val="0"/>
        </a:spcBef>
        <a:spcAft>
          <a:spcPct val="0"/>
        </a:spcAft>
        <a:defRPr sz="2500">
          <a:solidFill>
            <a:schemeClr val="tx1"/>
          </a:solidFill>
          <a:latin typeface="+mn-lt"/>
          <a:ea typeface="+mn-ea"/>
          <a:cs typeface="+mn-cs"/>
          <a:sym typeface="ヒラギノ角ゴ Pro W3" charset="0"/>
        </a:defRPr>
      </a:lvl6pPr>
      <a:lvl7pPr marL="640771" algn="ctr" rtl="0" fontAlgn="base">
        <a:spcBef>
          <a:spcPct val="0"/>
        </a:spcBef>
        <a:spcAft>
          <a:spcPct val="0"/>
        </a:spcAft>
        <a:defRPr sz="2500">
          <a:solidFill>
            <a:schemeClr val="tx1"/>
          </a:solidFill>
          <a:latin typeface="+mn-lt"/>
          <a:ea typeface="+mn-ea"/>
          <a:cs typeface="+mn-cs"/>
          <a:sym typeface="ヒラギノ角ゴ Pro W3" charset="0"/>
        </a:defRPr>
      </a:lvl7pPr>
      <a:lvl8pPr marL="961169" algn="ctr" rtl="0" fontAlgn="base">
        <a:spcBef>
          <a:spcPct val="0"/>
        </a:spcBef>
        <a:spcAft>
          <a:spcPct val="0"/>
        </a:spcAft>
        <a:defRPr sz="2500">
          <a:solidFill>
            <a:schemeClr val="tx1"/>
          </a:solidFill>
          <a:latin typeface="+mn-lt"/>
          <a:ea typeface="+mn-ea"/>
          <a:cs typeface="+mn-cs"/>
          <a:sym typeface="ヒラギノ角ゴ Pro W3" charset="0"/>
        </a:defRPr>
      </a:lvl8pPr>
      <a:lvl9pPr marL="1281554" algn="ctr" rtl="0" fontAlgn="base">
        <a:spcBef>
          <a:spcPct val="0"/>
        </a:spcBef>
        <a:spcAft>
          <a:spcPct val="0"/>
        </a:spcAft>
        <a:defRPr sz="2500">
          <a:solidFill>
            <a:schemeClr val="tx1"/>
          </a:solidFill>
          <a:latin typeface="+mn-lt"/>
          <a:ea typeface="+mn-ea"/>
          <a:cs typeface="+mn-cs"/>
          <a:sym typeface="ヒラギノ角ゴ Pro W3" charset="0"/>
        </a:defRPr>
      </a:lvl9pPr>
    </p:bodyStyle>
    <p:otherStyle>
      <a:defPPr>
        <a:defRPr lang="ja-JP"/>
      </a:defPPr>
      <a:lvl1pPr marL="0" algn="l" defTabSz="320379" rtl="0" eaLnBrk="1" latinLnBrk="0" hangingPunct="1">
        <a:defRPr kumimoji="1" sz="1300" kern="1200">
          <a:solidFill>
            <a:schemeClr val="tx1"/>
          </a:solidFill>
          <a:latin typeface="+mn-lt"/>
          <a:ea typeface="+mn-ea"/>
          <a:cs typeface="+mn-cs"/>
        </a:defRPr>
      </a:lvl1pPr>
      <a:lvl2pPr marL="320379" algn="l" defTabSz="320379" rtl="0" eaLnBrk="1" latinLnBrk="0" hangingPunct="1">
        <a:defRPr kumimoji="1" sz="1300" kern="1200">
          <a:solidFill>
            <a:schemeClr val="tx1"/>
          </a:solidFill>
          <a:latin typeface="+mn-lt"/>
          <a:ea typeface="+mn-ea"/>
          <a:cs typeface="+mn-cs"/>
        </a:defRPr>
      </a:lvl2pPr>
      <a:lvl3pPr marL="640771" algn="l" defTabSz="320379" rtl="0" eaLnBrk="1" latinLnBrk="0" hangingPunct="1">
        <a:defRPr kumimoji="1" sz="1300" kern="1200">
          <a:solidFill>
            <a:schemeClr val="tx1"/>
          </a:solidFill>
          <a:latin typeface="+mn-lt"/>
          <a:ea typeface="+mn-ea"/>
          <a:cs typeface="+mn-cs"/>
        </a:defRPr>
      </a:lvl3pPr>
      <a:lvl4pPr marL="961169" algn="l" defTabSz="320379" rtl="0" eaLnBrk="1" latinLnBrk="0" hangingPunct="1">
        <a:defRPr kumimoji="1" sz="1300" kern="1200">
          <a:solidFill>
            <a:schemeClr val="tx1"/>
          </a:solidFill>
          <a:latin typeface="+mn-lt"/>
          <a:ea typeface="+mn-ea"/>
          <a:cs typeface="+mn-cs"/>
        </a:defRPr>
      </a:lvl4pPr>
      <a:lvl5pPr marL="1281554" algn="l" defTabSz="320379" rtl="0" eaLnBrk="1" latinLnBrk="0" hangingPunct="1">
        <a:defRPr kumimoji="1" sz="1300" kern="1200">
          <a:solidFill>
            <a:schemeClr val="tx1"/>
          </a:solidFill>
          <a:latin typeface="+mn-lt"/>
          <a:ea typeface="+mn-ea"/>
          <a:cs typeface="+mn-cs"/>
        </a:defRPr>
      </a:lvl5pPr>
      <a:lvl6pPr marL="1601952" algn="l" defTabSz="320379" rtl="0" eaLnBrk="1" latinLnBrk="0" hangingPunct="1">
        <a:defRPr kumimoji="1" sz="1300" kern="1200">
          <a:solidFill>
            <a:schemeClr val="tx1"/>
          </a:solidFill>
          <a:latin typeface="+mn-lt"/>
          <a:ea typeface="+mn-ea"/>
          <a:cs typeface="+mn-cs"/>
        </a:defRPr>
      </a:lvl6pPr>
      <a:lvl7pPr marL="1922331" algn="l" defTabSz="320379" rtl="0" eaLnBrk="1" latinLnBrk="0" hangingPunct="1">
        <a:defRPr kumimoji="1" sz="1300" kern="1200">
          <a:solidFill>
            <a:schemeClr val="tx1"/>
          </a:solidFill>
          <a:latin typeface="+mn-lt"/>
          <a:ea typeface="+mn-ea"/>
          <a:cs typeface="+mn-cs"/>
        </a:defRPr>
      </a:lvl7pPr>
      <a:lvl8pPr marL="2242726" algn="l" defTabSz="320379" rtl="0" eaLnBrk="1" latinLnBrk="0" hangingPunct="1">
        <a:defRPr kumimoji="1" sz="1300" kern="1200">
          <a:solidFill>
            <a:schemeClr val="tx1"/>
          </a:solidFill>
          <a:latin typeface="+mn-lt"/>
          <a:ea typeface="+mn-ea"/>
          <a:cs typeface="+mn-cs"/>
        </a:defRPr>
      </a:lvl8pPr>
      <a:lvl9pPr marL="2563118" algn="l" defTabSz="320379" rtl="0" eaLnBrk="1" latinLnBrk="0" hangingPunct="1">
        <a:defRPr kumimoji="1" sz="1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www.dropbox.com/sh/uutr081exmbfprm/frUEQg6T4D"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2770" name="Rectangle 2"/>
          <p:cNvSpPr>
            <a:spLocks noGrp="1" noRot="1" noChangeArrowheads="1"/>
          </p:cNvSpPr>
          <p:nvPr>
            <p:ph type="title"/>
          </p:nvPr>
        </p:nvSpPr>
        <p:spPr>
          <a:xfrm>
            <a:off x="251520" y="260648"/>
            <a:ext cx="8568952" cy="1080120"/>
          </a:xfrm>
        </p:spPr>
        <p:txBody>
          <a:bodyPr/>
          <a:lstStyle/>
          <a:p>
            <a:pPr indent="1588" defTabSz="642915" eaLnBrk="1" hangingPunct="1">
              <a:spcBef>
                <a:spcPts val="773"/>
              </a:spcBef>
            </a:pPr>
            <a:r>
              <a:rPr lang="en-US" altLang="ja-JP" sz="2000" dirty="0" smtClean="0">
                <a:sym typeface="Helvetica Neue" charset="0"/>
              </a:rPr>
              <a:t>Remaining Issues</a:t>
            </a:r>
            <a:r>
              <a:rPr lang="en-US" altLang="ja-JP" sz="2000" dirty="0">
                <a:sym typeface="Helvetica Neue" charset="0"/>
              </a:rPr>
              <a:t/>
            </a:r>
            <a:br>
              <a:rPr lang="en-US" altLang="ja-JP" sz="2000" dirty="0">
                <a:sym typeface="Helvetica Neue" charset="0"/>
              </a:rPr>
            </a:br>
            <a:r>
              <a:rPr lang="en-US" altLang="ja-JP" sz="2400" u="sng" dirty="0" smtClean="0"/>
              <a:t>Tests and </a:t>
            </a:r>
            <a:r>
              <a:rPr lang="en-US" altLang="ja-JP" sz="2400" u="sng" dirty="0" err="1" smtClean="0"/>
              <a:t>demsonstration</a:t>
            </a:r>
            <a:r>
              <a:rPr lang="en-US" altLang="ja-JP" sz="2400" u="sng" dirty="0" smtClean="0"/>
              <a:t> in the 3.5T magnetic field</a:t>
            </a:r>
            <a:endParaRPr lang="en-US" altLang="ja-JP" sz="2400" u="sng" dirty="0">
              <a:sym typeface="Helvetica Neue Medium" pitchFamily="-84" charset="0"/>
            </a:endParaRPr>
          </a:p>
        </p:txBody>
      </p:sp>
      <p:sp>
        <p:nvSpPr>
          <p:cNvPr id="54274" name="スライド番号プレースホルダー 5"/>
          <p:cNvSpPr>
            <a:spLocks noGrp="1"/>
          </p:cNvSpPr>
          <p:nvPr>
            <p:ph type="sldNum" sz="quarter" idx="10"/>
          </p:nvPr>
        </p:nvSpPr>
        <p:spPr>
          <a:noFill/>
        </p:spPr>
        <p:txBody>
          <a:bodyPr/>
          <a:lstStyle>
            <a:lvl1pPr eaLnBrk="0" hangingPunct="0">
              <a:spcBef>
                <a:spcPct val="20000"/>
              </a:spcBef>
              <a:buClr>
                <a:schemeClr val="hlink"/>
              </a:buClr>
              <a:buSzPct val="80000"/>
              <a:buFont typeface="Arial" pitchFamily="34" charset="0"/>
              <a:buChar char="►"/>
              <a:defRPr kumimoji="1" sz="3200">
                <a:solidFill>
                  <a:schemeClr val="tx1"/>
                </a:solidFill>
                <a:latin typeface="Tahoma" pitchFamily="34" charset="0"/>
                <a:ea typeface="ＭＳ Ｐゴシック" pitchFamily="50" charset="-128"/>
              </a:defRPr>
            </a:lvl1pPr>
            <a:lvl2pPr marL="742418" indent="-285546" eaLnBrk="0" hangingPunct="0">
              <a:spcBef>
                <a:spcPct val="20000"/>
              </a:spcBef>
              <a:buClr>
                <a:schemeClr val="folHlink"/>
              </a:buClr>
              <a:buFont typeface="Wingdings" pitchFamily="2" charset="2"/>
              <a:buChar char="§"/>
              <a:defRPr kumimoji="1" sz="2800">
                <a:solidFill>
                  <a:schemeClr val="tx1"/>
                </a:solidFill>
                <a:latin typeface="Tahoma" pitchFamily="34" charset="0"/>
                <a:ea typeface="ＭＳ Ｐゴシック" pitchFamily="50" charset="-128"/>
              </a:defRPr>
            </a:lvl2pPr>
            <a:lvl3pPr marL="1142178" indent="-228434" eaLnBrk="0" hangingPunct="0">
              <a:spcBef>
                <a:spcPct val="20000"/>
              </a:spcBef>
              <a:buClr>
                <a:schemeClr val="hlink"/>
              </a:buClr>
              <a:buSzPct val="80000"/>
              <a:buFont typeface="Arial" pitchFamily="34" charset="0"/>
              <a:buChar char="►"/>
              <a:defRPr kumimoji="1" sz="2400">
                <a:solidFill>
                  <a:schemeClr val="tx1"/>
                </a:solidFill>
                <a:latin typeface="Tahoma" pitchFamily="34" charset="0"/>
                <a:ea typeface="ＭＳ Ｐゴシック" pitchFamily="50" charset="-128"/>
              </a:defRPr>
            </a:lvl3pPr>
            <a:lvl4pPr marL="1599052" indent="-228434" eaLnBrk="0" hangingPunct="0">
              <a:spcBef>
                <a:spcPct val="20000"/>
              </a:spcBef>
              <a:buClr>
                <a:schemeClr val="folHlink"/>
              </a:buClr>
              <a:buFont typeface="Wingdings" pitchFamily="2" charset="2"/>
              <a:buChar char="§"/>
              <a:defRPr kumimoji="1" sz="2000">
                <a:solidFill>
                  <a:schemeClr val="tx1"/>
                </a:solidFill>
                <a:latin typeface="Tahoma" pitchFamily="34" charset="0"/>
                <a:ea typeface="ＭＳ Ｐゴシック" pitchFamily="50" charset="-128"/>
              </a:defRPr>
            </a:lvl4pPr>
            <a:lvl5pPr marL="2055930" indent="-228434" eaLnBrk="0" hangingPunct="0">
              <a:spcBef>
                <a:spcPct val="20000"/>
              </a:spcBef>
              <a:buClr>
                <a:schemeClr val="hlink"/>
              </a:buClr>
              <a:buSzPct val="80000"/>
              <a:buFont typeface="Arial" pitchFamily="34" charset="0"/>
              <a:buChar char="►"/>
              <a:defRPr kumimoji="1" sz="2000">
                <a:solidFill>
                  <a:schemeClr val="tx1"/>
                </a:solidFill>
                <a:latin typeface="Tahoma" pitchFamily="34" charset="0"/>
                <a:ea typeface="ＭＳ Ｐゴシック" pitchFamily="50" charset="-128"/>
              </a:defRPr>
            </a:lvl5pPr>
            <a:lvl6pPr marL="2512802" indent="-228434" eaLnBrk="0" fontAlgn="base" hangingPunct="0">
              <a:spcBef>
                <a:spcPct val="20000"/>
              </a:spcBef>
              <a:spcAft>
                <a:spcPct val="0"/>
              </a:spcAft>
              <a:buClr>
                <a:schemeClr val="hlink"/>
              </a:buClr>
              <a:buSzPct val="80000"/>
              <a:buFont typeface="Arial" pitchFamily="34" charset="0"/>
              <a:buChar char="►"/>
              <a:defRPr kumimoji="1" sz="2000">
                <a:solidFill>
                  <a:schemeClr val="tx1"/>
                </a:solidFill>
                <a:latin typeface="Tahoma" pitchFamily="34" charset="0"/>
                <a:ea typeface="ＭＳ Ｐゴシック" pitchFamily="50" charset="-128"/>
              </a:defRPr>
            </a:lvl6pPr>
            <a:lvl7pPr marL="2969672" indent="-228434" eaLnBrk="0" fontAlgn="base" hangingPunct="0">
              <a:spcBef>
                <a:spcPct val="20000"/>
              </a:spcBef>
              <a:spcAft>
                <a:spcPct val="0"/>
              </a:spcAft>
              <a:buClr>
                <a:schemeClr val="hlink"/>
              </a:buClr>
              <a:buSzPct val="80000"/>
              <a:buFont typeface="Arial" pitchFamily="34" charset="0"/>
              <a:buChar char="►"/>
              <a:defRPr kumimoji="1" sz="2000">
                <a:solidFill>
                  <a:schemeClr val="tx1"/>
                </a:solidFill>
                <a:latin typeface="Tahoma" pitchFamily="34" charset="0"/>
                <a:ea typeface="ＭＳ Ｐゴシック" pitchFamily="50" charset="-128"/>
              </a:defRPr>
            </a:lvl7pPr>
            <a:lvl8pPr marL="3426547" indent="-228434" eaLnBrk="0" fontAlgn="base" hangingPunct="0">
              <a:spcBef>
                <a:spcPct val="20000"/>
              </a:spcBef>
              <a:spcAft>
                <a:spcPct val="0"/>
              </a:spcAft>
              <a:buClr>
                <a:schemeClr val="hlink"/>
              </a:buClr>
              <a:buSzPct val="80000"/>
              <a:buFont typeface="Arial" pitchFamily="34" charset="0"/>
              <a:buChar char="►"/>
              <a:defRPr kumimoji="1" sz="2000">
                <a:solidFill>
                  <a:schemeClr val="tx1"/>
                </a:solidFill>
                <a:latin typeface="Tahoma" pitchFamily="34" charset="0"/>
                <a:ea typeface="ＭＳ Ｐゴシック" pitchFamily="50" charset="-128"/>
              </a:defRPr>
            </a:lvl8pPr>
            <a:lvl9pPr marL="3883415" indent="-228434" eaLnBrk="0" fontAlgn="base" hangingPunct="0">
              <a:spcBef>
                <a:spcPct val="20000"/>
              </a:spcBef>
              <a:spcAft>
                <a:spcPct val="0"/>
              </a:spcAft>
              <a:buClr>
                <a:schemeClr val="hlink"/>
              </a:buClr>
              <a:buSzPct val="80000"/>
              <a:buFont typeface="Arial" pitchFamily="34" charset="0"/>
              <a:buChar char="►"/>
              <a:defRPr kumimoji="1" sz="2000">
                <a:solidFill>
                  <a:schemeClr val="tx1"/>
                </a:solidFill>
                <a:latin typeface="Tahoma" pitchFamily="34" charset="0"/>
                <a:ea typeface="ＭＳ Ｐゴシック" pitchFamily="50" charset="-128"/>
              </a:defRPr>
            </a:lvl9pPr>
          </a:lstStyle>
          <a:p>
            <a:pPr eaLnBrk="1" hangingPunct="1">
              <a:spcBef>
                <a:spcPct val="0"/>
              </a:spcBef>
              <a:buClrTx/>
              <a:buSzTx/>
              <a:buFontTx/>
              <a:buNone/>
            </a:pPr>
            <a:fld id="{FD98631B-C707-4A1B-827B-BB53078C05DD}" type="slidenum">
              <a:rPr kumimoji="0" lang="en-US" altLang="ja-JP" sz="1000">
                <a:solidFill>
                  <a:srgbClr val="FFFFFF"/>
                </a:solidFill>
                <a:latin typeface="Arial" pitchFamily="34" charset="0"/>
              </a:rPr>
              <a:pPr eaLnBrk="1" hangingPunct="1">
                <a:spcBef>
                  <a:spcPct val="0"/>
                </a:spcBef>
                <a:buClrTx/>
                <a:buSzTx/>
                <a:buFontTx/>
                <a:buNone/>
              </a:pPr>
              <a:t>1</a:t>
            </a:fld>
            <a:endParaRPr kumimoji="0" lang="en-US" altLang="ja-JP" sz="1000" dirty="0">
              <a:solidFill>
                <a:srgbClr val="FFFFFF"/>
              </a:solidFill>
              <a:latin typeface="Arial" pitchFamily="34" charset="0"/>
            </a:endParaRPr>
          </a:p>
        </p:txBody>
      </p:sp>
      <p:sp>
        <p:nvSpPr>
          <p:cNvPr id="2" name="テキスト ボックス 1"/>
          <p:cNvSpPr txBox="1"/>
          <p:nvPr/>
        </p:nvSpPr>
        <p:spPr>
          <a:xfrm>
            <a:off x="863966" y="1700808"/>
            <a:ext cx="7632848" cy="3744416"/>
          </a:xfrm>
          <a:prstGeom prst="rect">
            <a:avLst/>
          </a:prstGeom>
          <a:noFill/>
        </p:spPr>
        <p:txBody>
          <a:bodyPr wrap="square" rtlCol="0">
            <a:noAutofit/>
          </a:bodyPr>
          <a:lstStyle/>
          <a:p>
            <a:pPr algn="just" defTabSz="914353"/>
            <a:r>
              <a:rPr lang="en-US" altLang="ja-JP" b="1" dirty="0">
                <a:solidFill>
                  <a:srgbClr val="000000"/>
                </a:solidFill>
                <a:latin typeface="Helvetica Neue"/>
              </a:rPr>
              <a:t>Tests in the 3.5T magnetic field:</a:t>
            </a:r>
          </a:p>
          <a:p>
            <a:pPr algn="just" defTabSz="914353"/>
            <a:endParaRPr lang="en-US" altLang="ja-JP" b="1" dirty="0">
              <a:solidFill>
                <a:srgbClr val="000000"/>
              </a:solidFill>
              <a:latin typeface="Helvetica Neue"/>
            </a:endParaRPr>
          </a:p>
          <a:p>
            <a:pPr marL="546100" indent="-546100" algn="just" defTabSz="914353">
              <a:buFontTx/>
              <a:buAutoNum type="arabicParenBoth"/>
            </a:pPr>
            <a:r>
              <a:rPr lang="en-US" altLang="ja-JP" b="1" dirty="0" smtClean="0">
                <a:solidFill>
                  <a:srgbClr val="000000"/>
                </a:solidFill>
                <a:latin typeface="Helvetica Neue"/>
              </a:rPr>
              <a:t>Engineering studies </a:t>
            </a:r>
            <a:r>
              <a:rPr lang="en-US" altLang="ja-JP" b="1" dirty="0">
                <a:solidFill>
                  <a:srgbClr val="000000"/>
                </a:solidFill>
                <a:latin typeface="Helvetica Neue"/>
              </a:rPr>
              <a:t>such as </a:t>
            </a:r>
            <a:r>
              <a:rPr lang="en-US" altLang="ja-JP" b="1" dirty="0" smtClean="0">
                <a:solidFill>
                  <a:srgbClr val="000000"/>
                </a:solidFill>
                <a:latin typeface="Helvetica Neue"/>
              </a:rPr>
              <a:t>the possible mechanical </a:t>
            </a:r>
            <a:r>
              <a:rPr lang="en-US" altLang="ja-JP" b="1" dirty="0">
                <a:solidFill>
                  <a:srgbClr val="000000"/>
                </a:solidFill>
                <a:latin typeface="Helvetica Neue"/>
              </a:rPr>
              <a:t>vibration </a:t>
            </a:r>
            <a:r>
              <a:rPr lang="en-US" altLang="ja-JP" b="1" dirty="0" smtClean="0">
                <a:solidFill>
                  <a:srgbClr val="000000"/>
                </a:solidFill>
                <a:latin typeface="Helvetica Neue"/>
              </a:rPr>
              <a:t>due to the power pulsing. </a:t>
            </a:r>
          </a:p>
          <a:p>
            <a:pPr marL="546100" indent="-546100" algn="just" defTabSz="914353">
              <a:buFontTx/>
              <a:buAutoNum type="arabicParenBoth"/>
            </a:pPr>
            <a:endParaRPr lang="en-US" altLang="ja-JP" b="1" dirty="0">
              <a:solidFill>
                <a:srgbClr val="000000"/>
              </a:solidFill>
              <a:latin typeface="Helvetica Neue"/>
            </a:endParaRPr>
          </a:p>
          <a:p>
            <a:pPr marL="546100" indent="-546100" algn="just" defTabSz="914353">
              <a:buFontTx/>
              <a:buAutoNum type="arabicParenBoth"/>
            </a:pPr>
            <a:r>
              <a:rPr lang="en-US" altLang="ja-JP" b="1" dirty="0">
                <a:solidFill>
                  <a:srgbClr val="000000"/>
                </a:solidFill>
                <a:latin typeface="Helvetica Neue"/>
              </a:rPr>
              <a:t>Measurements of </a:t>
            </a:r>
            <a:r>
              <a:rPr lang="en-US" altLang="ja-JP" b="1" dirty="0" smtClean="0">
                <a:solidFill>
                  <a:srgbClr val="000000"/>
                </a:solidFill>
                <a:latin typeface="Helvetica Neue"/>
              </a:rPr>
              <a:t>the basic </a:t>
            </a:r>
            <a:r>
              <a:rPr lang="en-US" altLang="ja-JP" b="1" dirty="0">
                <a:solidFill>
                  <a:srgbClr val="000000"/>
                </a:solidFill>
                <a:latin typeface="Helvetica Neue"/>
              </a:rPr>
              <a:t>parameters of TPC </a:t>
            </a:r>
            <a:r>
              <a:rPr lang="en-US" altLang="ja-JP" b="1" dirty="0" smtClean="0">
                <a:solidFill>
                  <a:srgbClr val="000000"/>
                </a:solidFill>
                <a:latin typeface="Helvetica Neue"/>
              </a:rPr>
              <a:t>gas. </a:t>
            </a:r>
          </a:p>
          <a:p>
            <a:pPr marL="546100" indent="-546100" algn="just" defTabSz="914353">
              <a:buFontTx/>
              <a:buAutoNum type="arabicParenBoth"/>
            </a:pPr>
            <a:endParaRPr lang="en-US" altLang="ja-JP" b="1" dirty="0" smtClean="0">
              <a:solidFill>
                <a:srgbClr val="000000"/>
              </a:solidFill>
              <a:latin typeface="Helvetica Neue"/>
            </a:endParaRPr>
          </a:p>
          <a:p>
            <a:pPr marL="546100" indent="-546100" algn="just" defTabSz="914353">
              <a:buAutoNum type="arabicParenBoth" startAt="3"/>
            </a:pPr>
            <a:r>
              <a:rPr lang="en-US" altLang="ja-JP" b="1" dirty="0" smtClean="0">
                <a:solidFill>
                  <a:srgbClr val="000000"/>
                </a:solidFill>
                <a:latin typeface="Helvetica Neue"/>
              </a:rPr>
              <a:t>The performance studies of </a:t>
            </a:r>
            <a:r>
              <a:rPr lang="en-US" altLang="ja-JP" b="1" dirty="0">
                <a:solidFill>
                  <a:srgbClr val="000000"/>
                </a:solidFill>
                <a:latin typeface="Helvetica Neue"/>
              </a:rPr>
              <a:t>MPGD TPC and ion </a:t>
            </a:r>
            <a:r>
              <a:rPr lang="en-US" altLang="ja-JP" b="1" dirty="0" smtClean="0">
                <a:solidFill>
                  <a:srgbClr val="000000"/>
                </a:solidFill>
                <a:latin typeface="Helvetica Neue"/>
              </a:rPr>
              <a:t>gates in the high magnetic field</a:t>
            </a:r>
            <a:r>
              <a:rPr lang="en-US" altLang="ja-JP" b="1" smtClean="0">
                <a:solidFill>
                  <a:srgbClr val="000000"/>
                </a:solidFill>
                <a:latin typeface="Helvetica Neue"/>
              </a:rPr>
              <a:t>. </a:t>
            </a:r>
            <a:endParaRPr lang="en-US" altLang="ja-JP" b="1" dirty="0" smtClean="0">
              <a:solidFill>
                <a:srgbClr val="000000"/>
              </a:solidFill>
              <a:latin typeface="Helvetica Neue"/>
            </a:endParaRPr>
          </a:p>
          <a:p>
            <a:pPr marL="546100" indent="-546100" algn="just" defTabSz="914353">
              <a:buAutoNum type="arabicParenBoth" startAt="3"/>
            </a:pPr>
            <a:endParaRPr lang="en-US" altLang="ja-JP" b="1" dirty="0">
              <a:solidFill>
                <a:srgbClr val="000000"/>
              </a:solidFill>
              <a:latin typeface="Helvetica Neue"/>
            </a:endParaRPr>
          </a:p>
          <a:p>
            <a:pPr marL="546100" indent="-546100" algn="just" defTabSz="914353">
              <a:buAutoNum type="arabicParenBoth" startAt="3"/>
            </a:pPr>
            <a:r>
              <a:rPr lang="en-US" altLang="ja-JP" b="1" dirty="0" smtClean="0">
                <a:solidFill>
                  <a:srgbClr val="000000"/>
                </a:solidFill>
                <a:latin typeface="Helvetica Neue"/>
              </a:rPr>
              <a:t>The (final) beam test (a demonstration) of a large prototype of ILD TPC with a high energy hadron beam.</a:t>
            </a:r>
            <a:endParaRPr lang="en-US" altLang="ja-JP" sz="1400" b="1" dirty="0">
              <a:solidFill>
                <a:srgbClr val="FF0000"/>
              </a:solidFill>
              <a:latin typeface="Helvetica Neue"/>
            </a:endParaRPr>
          </a:p>
        </p:txBody>
      </p:sp>
    </p:spTree>
    <p:extLst>
      <p:ext uri="{BB962C8B-B14F-4D97-AF65-F5344CB8AC3E}">
        <p14:creationId xmlns:p14="http://schemas.microsoft.com/office/powerpoint/2010/main" val="1706219993"/>
      </p:ext>
    </p:extLst>
  </p:cSld>
  <p:clrMapOvr>
    <a:masterClrMapping/>
  </p:clrMapOvr>
  <p:transition spd="slow"/>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0"/>
          </p:nvPr>
        </p:nvSpPr>
        <p:spPr/>
        <p:txBody>
          <a:bodyPr/>
          <a:lstStyle/>
          <a:p>
            <a:pPr>
              <a:defRPr/>
            </a:pPr>
            <a:fld id="{01C29318-37C9-4DAD-9E86-37DCB4E96665}" type="slidenum">
              <a:rPr lang="en-US" altLang="ja-JP" smtClean="0">
                <a:solidFill>
                  <a:srgbClr val="000000"/>
                </a:solidFill>
              </a:rPr>
              <a:pPr>
                <a:defRPr/>
              </a:pPr>
              <a:t>2</a:t>
            </a:fld>
            <a:endParaRPr lang="en-US" altLang="ja-JP">
              <a:solidFill>
                <a:srgbClr val="000000"/>
              </a:solidFill>
            </a:endParaRPr>
          </a:p>
        </p:txBody>
      </p:sp>
      <p:sp>
        <p:nvSpPr>
          <p:cNvPr id="5" name="正方形/長方形 4"/>
          <p:cNvSpPr/>
          <p:nvPr/>
        </p:nvSpPr>
        <p:spPr>
          <a:xfrm>
            <a:off x="815125" y="1484784"/>
            <a:ext cx="7272808" cy="2862322"/>
          </a:xfrm>
          <a:prstGeom prst="rect">
            <a:avLst/>
          </a:prstGeom>
        </p:spPr>
        <p:txBody>
          <a:bodyPr wrap="square">
            <a:spAutoFit/>
          </a:bodyPr>
          <a:lstStyle/>
          <a:p>
            <a:pPr marL="360363" algn="just" defTabSz="914353"/>
            <a:r>
              <a:rPr lang="en-US" altLang="ja-JP" b="1" u="sng" dirty="0" smtClean="0">
                <a:solidFill>
                  <a:srgbClr val="000000"/>
                </a:solidFill>
                <a:latin typeface="Helvetica Neue"/>
              </a:rPr>
              <a:t>A.  The </a:t>
            </a:r>
            <a:r>
              <a:rPr lang="en-US" altLang="ja-JP" b="1" u="sng" dirty="0">
                <a:solidFill>
                  <a:srgbClr val="000000"/>
                </a:solidFill>
                <a:latin typeface="Helvetica Neue"/>
              </a:rPr>
              <a:t>DESY 5T magnet (KOMAG</a:t>
            </a:r>
            <a:r>
              <a:rPr lang="en-US" altLang="ja-JP" b="1" dirty="0" smtClean="0">
                <a:solidFill>
                  <a:srgbClr val="000000"/>
                </a:solidFill>
                <a:latin typeface="Helvetica Neue"/>
              </a:rPr>
              <a:t>):</a:t>
            </a:r>
          </a:p>
          <a:p>
            <a:pPr marL="360363" algn="just" defTabSz="914353"/>
            <a:endParaRPr lang="en-US" altLang="ja-JP" b="1" dirty="0" smtClean="0">
              <a:solidFill>
                <a:srgbClr val="000000"/>
              </a:solidFill>
              <a:latin typeface="Helvetica Neue"/>
            </a:endParaRPr>
          </a:p>
          <a:p>
            <a:pPr marL="360363" algn="just" defTabSz="914353"/>
            <a:r>
              <a:rPr lang="en-US" altLang="ja-JP" dirty="0">
                <a:solidFill>
                  <a:srgbClr val="000000"/>
                </a:solidFill>
                <a:latin typeface="Helvetica Neue"/>
              </a:rPr>
              <a:t>T</a:t>
            </a:r>
            <a:r>
              <a:rPr lang="en-US" altLang="ja-JP" dirty="0" smtClean="0">
                <a:solidFill>
                  <a:srgbClr val="000000"/>
                </a:solidFill>
                <a:latin typeface="Helvetica Neue"/>
              </a:rPr>
              <a:t>his magnet  was used for (2) and (3). Unfortunately it has been disconnected </a:t>
            </a:r>
            <a:r>
              <a:rPr lang="en-US" altLang="ja-JP" dirty="0">
                <a:solidFill>
                  <a:srgbClr val="000000"/>
                </a:solidFill>
                <a:latin typeface="Helvetica Neue"/>
              </a:rPr>
              <a:t>from the </a:t>
            </a:r>
            <a:r>
              <a:rPr lang="en-US" altLang="ja-JP" dirty="0" smtClean="0">
                <a:solidFill>
                  <a:srgbClr val="000000"/>
                </a:solidFill>
                <a:latin typeface="Helvetica Neue"/>
              </a:rPr>
              <a:t>Liq. He </a:t>
            </a:r>
            <a:r>
              <a:rPr lang="en-US" altLang="ja-JP" dirty="0">
                <a:solidFill>
                  <a:srgbClr val="000000"/>
                </a:solidFill>
                <a:latin typeface="Helvetica Neue"/>
              </a:rPr>
              <a:t>line at DESY for some time. </a:t>
            </a:r>
            <a:r>
              <a:rPr lang="en-US" altLang="ja-JP" dirty="0" smtClean="0">
                <a:solidFill>
                  <a:srgbClr val="000000"/>
                </a:solidFill>
                <a:latin typeface="Helvetica Neue"/>
              </a:rPr>
              <a:t>After a study of its possible stand-alone operations of the magnet might be possible in principle, but in practice not too easy. We </a:t>
            </a:r>
            <a:r>
              <a:rPr lang="en-US" altLang="ja-JP" dirty="0">
                <a:solidFill>
                  <a:srgbClr val="000000"/>
                </a:solidFill>
                <a:latin typeface="Helvetica Neue"/>
              </a:rPr>
              <a:t>need either to </a:t>
            </a:r>
            <a:r>
              <a:rPr lang="en-US" altLang="ja-JP" dirty="0" smtClean="0">
                <a:solidFill>
                  <a:srgbClr val="000000"/>
                </a:solidFill>
                <a:latin typeface="Helvetica Neue"/>
              </a:rPr>
              <a:t>reinstall the </a:t>
            </a:r>
            <a:r>
              <a:rPr lang="en-US" altLang="ja-JP" dirty="0">
                <a:solidFill>
                  <a:srgbClr val="000000"/>
                </a:solidFill>
                <a:latin typeface="Helvetica Neue"/>
              </a:rPr>
              <a:t>magnet </a:t>
            </a:r>
            <a:r>
              <a:rPr lang="en-US" altLang="ja-JP" dirty="0" smtClean="0">
                <a:solidFill>
                  <a:srgbClr val="000000"/>
                </a:solidFill>
                <a:latin typeface="Helvetica Neue"/>
              </a:rPr>
              <a:t>in the new DESY </a:t>
            </a:r>
            <a:r>
              <a:rPr lang="en-US" altLang="ja-JP" dirty="0" err="1" smtClean="0">
                <a:solidFill>
                  <a:srgbClr val="000000"/>
                </a:solidFill>
                <a:latin typeface="Helvetica Neue"/>
              </a:rPr>
              <a:t>Liq</a:t>
            </a:r>
            <a:r>
              <a:rPr lang="en-US" altLang="ja-JP" dirty="0" smtClean="0">
                <a:solidFill>
                  <a:srgbClr val="000000"/>
                </a:solidFill>
                <a:latin typeface="Helvetica Neue"/>
              </a:rPr>
              <a:t> He line, which seems difficult in the current situation at DESY, or, to revive it by moving to one of our institutes where the direct connection to the </a:t>
            </a:r>
            <a:r>
              <a:rPr lang="en-US" altLang="ja-JP" dirty="0" err="1" smtClean="0">
                <a:solidFill>
                  <a:srgbClr val="000000"/>
                </a:solidFill>
                <a:latin typeface="Helvetica Neue"/>
              </a:rPr>
              <a:t>Liq</a:t>
            </a:r>
            <a:r>
              <a:rPr lang="en-US" altLang="ja-JP" dirty="0" smtClean="0">
                <a:solidFill>
                  <a:srgbClr val="000000"/>
                </a:solidFill>
                <a:latin typeface="Helvetica Neue"/>
              </a:rPr>
              <a:t> He line possible.</a:t>
            </a:r>
          </a:p>
        </p:txBody>
      </p:sp>
      <p:sp>
        <p:nvSpPr>
          <p:cNvPr id="6" name="正方形/長方形 5"/>
          <p:cNvSpPr/>
          <p:nvPr/>
        </p:nvSpPr>
        <p:spPr>
          <a:xfrm>
            <a:off x="1751229" y="332656"/>
            <a:ext cx="5400600" cy="400110"/>
          </a:xfrm>
          <a:prstGeom prst="rect">
            <a:avLst/>
          </a:prstGeom>
        </p:spPr>
        <p:txBody>
          <a:bodyPr wrap="square">
            <a:spAutoFit/>
          </a:bodyPr>
          <a:lstStyle/>
          <a:p>
            <a:pPr algn="ctr" defTabSz="914353"/>
            <a:r>
              <a:rPr lang="en-US" altLang="ja-JP" sz="2000" b="1" i="1" u="sng" dirty="0" smtClean="0">
                <a:solidFill>
                  <a:srgbClr val="000000"/>
                </a:solidFill>
                <a:latin typeface="Helvetica Neue"/>
              </a:rPr>
              <a:t>A High Field Solenoid </a:t>
            </a:r>
            <a:r>
              <a:rPr lang="en-US" altLang="ja-JP" sz="2000" b="1" i="1" u="sng" dirty="0">
                <a:solidFill>
                  <a:srgbClr val="000000"/>
                </a:solidFill>
                <a:latin typeface="Helvetica Neue"/>
              </a:rPr>
              <a:t>for the </a:t>
            </a:r>
            <a:r>
              <a:rPr lang="en-US" altLang="ja-JP" sz="2000" b="1" i="1" u="sng" dirty="0" smtClean="0">
                <a:solidFill>
                  <a:srgbClr val="000000"/>
                </a:solidFill>
                <a:latin typeface="Helvetica Neue"/>
              </a:rPr>
              <a:t>Tests?</a:t>
            </a:r>
            <a:endParaRPr lang="en-US" altLang="ja-JP" sz="2000" b="1" i="1" u="sng" dirty="0">
              <a:solidFill>
                <a:srgbClr val="000000"/>
              </a:solidFill>
              <a:latin typeface="Helvetica Neue"/>
            </a:endParaRPr>
          </a:p>
        </p:txBody>
      </p:sp>
    </p:spTree>
    <p:extLst>
      <p:ext uri="{BB962C8B-B14F-4D97-AF65-F5344CB8AC3E}">
        <p14:creationId xmlns:p14="http://schemas.microsoft.com/office/powerpoint/2010/main" val="3861636024"/>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0"/>
          </p:nvPr>
        </p:nvSpPr>
        <p:spPr/>
        <p:txBody>
          <a:bodyPr/>
          <a:lstStyle/>
          <a:p>
            <a:pPr>
              <a:defRPr/>
            </a:pPr>
            <a:fld id="{01C29318-37C9-4DAD-9E86-37DCB4E96665}" type="slidenum">
              <a:rPr lang="en-US" altLang="ja-JP" smtClean="0">
                <a:solidFill>
                  <a:srgbClr val="000000"/>
                </a:solidFill>
              </a:rPr>
              <a:pPr>
                <a:defRPr/>
              </a:pPr>
              <a:t>3</a:t>
            </a:fld>
            <a:endParaRPr lang="en-US" altLang="ja-JP">
              <a:solidFill>
                <a:srgbClr val="000000"/>
              </a:solidFill>
            </a:endParaRPr>
          </a:p>
        </p:txBody>
      </p:sp>
      <p:sp>
        <p:nvSpPr>
          <p:cNvPr id="5" name="正方形/長方形 4"/>
          <p:cNvSpPr/>
          <p:nvPr/>
        </p:nvSpPr>
        <p:spPr>
          <a:xfrm>
            <a:off x="539552" y="930696"/>
            <a:ext cx="7848872" cy="2308324"/>
          </a:xfrm>
          <a:prstGeom prst="rect">
            <a:avLst/>
          </a:prstGeom>
        </p:spPr>
        <p:txBody>
          <a:bodyPr wrap="square">
            <a:spAutoFit/>
          </a:bodyPr>
          <a:lstStyle/>
          <a:p>
            <a:pPr marL="355600" algn="just" defTabSz="914353"/>
            <a:r>
              <a:rPr lang="en-US" altLang="ja-JP" b="1" u="sng" dirty="0" smtClean="0">
                <a:latin typeface="Helvetica Neue"/>
              </a:rPr>
              <a:t>5T magnet at Fujikura, Japan</a:t>
            </a:r>
          </a:p>
          <a:p>
            <a:pPr marL="355600" algn="just" defTabSz="914353"/>
            <a:endParaRPr lang="en-US" altLang="ja-JP" b="1" u="sng" dirty="0" smtClean="0">
              <a:latin typeface="Helvetica Neue"/>
            </a:endParaRPr>
          </a:p>
          <a:p>
            <a:pPr marL="355600" algn="just" defTabSz="914353"/>
            <a:r>
              <a:rPr lang="en-US" altLang="ja-JP" dirty="0" smtClean="0">
                <a:latin typeface="Helvetica Neue"/>
              </a:rPr>
              <a:t>The magnet was made as a R&amp;D of their high temperature super conductors, and is being used for their studies. The bore of the magnet is 20cm in the diameter and 56cm long. At least for the test of the Fujikura Gate GEM, They will allow us to  use the magnet.  One problem we need to find a solution is the use of the isotope? </a:t>
            </a:r>
          </a:p>
          <a:p>
            <a:pPr marL="355600" algn="just" defTabSz="914353"/>
            <a:r>
              <a:rPr lang="en-US" altLang="ja-JP" dirty="0" smtClean="0">
                <a:latin typeface="Helvetica Neue"/>
              </a:rPr>
              <a:t>The magnet is portable in principle.</a:t>
            </a:r>
          </a:p>
        </p:txBody>
      </p:sp>
      <p:sp>
        <p:nvSpPr>
          <p:cNvPr id="6" name="正方形/長方形 5"/>
          <p:cNvSpPr/>
          <p:nvPr/>
        </p:nvSpPr>
        <p:spPr>
          <a:xfrm>
            <a:off x="1751229" y="332656"/>
            <a:ext cx="5400600" cy="400110"/>
          </a:xfrm>
          <a:prstGeom prst="rect">
            <a:avLst/>
          </a:prstGeom>
        </p:spPr>
        <p:txBody>
          <a:bodyPr wrap="square">
            <a:spAutoFit/>
          </a:bodyPr>
          <a:lstStyle/>
          <a:p>
            <a:pPr algn="ctr" defTabSz="914353"/>
            <a:r>
              <a:rPr lang="en-US" altLang="ja-JP" sz="2000" b="1" i="1" u="sng" dirty="0" smtClean="0">
                <a:solidFill>
                  <a:srgbClr val="000000"/>
                </a:solidFill>
                <a:latin typeface="Helvetica Neue"/>
              </a:rPr>
              <a:t>A High Field Solenoid </a:t>
            </a:r>
            <a:r>
              <a:rPr lang="en-US" altLang="ja-JP" sz="2000" b="1" i="1" u="sng" dirty="0">
                <a:solidFill>
                  <a:srgbClr val="000000"/>
                </a:solidFill>
                <a:latin typeface="Helvetica Neue"/>
              </a:rPr>
              <a:t>for the </a:t>
            </a:r>
            <a:r>
              <a:rPr lang="en-US" altLang="ja-JP" sz="2000" b="1" i="1" u="sng" dirty="0" smtClean="0">
                <a:solidFill>
                  <a:srgbClr val="000000"/>
                </a:solidFill>
                <a:latin typeface="Helvetica Neue"/>
              </a:rPr>
              <a:t>Tests?</a:t>
            </a:r>
            <a:endParaRPr lang="en-US" altLang="ja-JP" sz="2000" b="1" i="1" u="sng" dirty="0">
              <a:solidFill>
                <a:srgbClr val="000000"/>
              </a:solidFill>
              <a:latin typeface="Helvetica Neue"/>
            </a:endParaRPr>
          </a:p>
        </p:txBody>
      </p:sp>
      <p:grpSp>
        <p:nvGrpSpPr>
          <p:cNvPr id="2" name="Group 5"/>
          <p:cNvGrpSpPr>
            <a:grpSpLocks noChangeAspect="1"/>
          </p:cNvGrpSpPr>
          <p:nvPr/>
        </p:nvGrpSpPr>
        <p:grpSpPr bwMode="auto">
          <a:xfrm>
            <a:off x="899592" y="3354166"/>
            <a:ext cx="3414713" cy="3198812"/>
            <a:chOff x="884" y="2115"/>
            <a:chExt cx="2151" cy="2015"/>
          </a:xfrm>
        </p:grpSpPr>
        <p:sp>
          <p:nvSpPr>
            <p:cNvPr id="3" name="AutoShape 4"/>
            <p:cNvSpPr>
              <a:spLocks noChangeAspect="1" noChangeArrowheads="1" noTextEdit="1"/>
            </p:cNvSpPr>
            <p:nvPr/>
          </p:nvSpPr>
          <p:spPr bwMode="auto">
            <a:xfrm>
              <a:off x="884" y="2115"/>
              <a:ext cx="2151" cy="20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pic>
          <p:nvPicPr>
            <p:cNvPr id="1030"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4" y="2115"/>
              <a:ext cx="2156" cy="20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7" name="Group 10"/>
          <p:cNvGrpSpPr>
            <a:grpSpLocks noChangeAspect="1"/>
          </p:cNvGrpSpPr>
          <p:nvPr/>
        </p:nvGrpSpPr>
        <p:grpSpPr bwMode="auto">
          <a:xfrm>
            <a:off x="4932363" y="3297238"/>
            <a:ext cx="3155950" cy="3155950"/>
            <a:chOff x="3107" y="2077"/>
            <a:chExt cx="1988" cy="1988"/>
          </a:xfrm>
        </p:grpSpPr>
        <p:sp>
          <p:nvSpPr>
            <p:cNvPr id="8" name="AutoShape 9"/>
            <p:cNvSpPr>
              <a:spLocks noChangeAspect="1" noChangeArrowheads="1" noTextEdit="1"/>
            </p:cNvSpPr>
            <p:nvPr/>
          </p:nvSpPr>
          <p:spPr bwMode="auto">
            <a:xfrm>
              <a:off x="3107" y="2077"/>
              <a:ext cx="1988" cy="1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pic>
          <p:nvPicPr>
            <p:cNvPr id="1035" name="Picture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07" y="2077"/>
              <a:ext cx="1992" cy="1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736423342"/>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0"/>
          </p:nvPr>
        </p:nvSpPr>
        <p:spPr/>
        <p:txBody>
          <a:bodyPr/>
          <a:lstStyle/>
          <a:p>
            <a:pPr>
              <a:defRPr/>
            </a:pPr>
            <a:fld id="{01C29318-37C9-4DAD-9E86-37DCB4E96665}" type="slidenum">
              <a:rPr lang="en-US" altLang="ja-JP" smtClean="0">
                <a:solidFill>
                  <a:srgbClr val="000000"/>
                </a:solidFill>
              </a:rPr>
              <a:pPr>
                <a:defRPr/>
              </a:pPr>
              <a:t>4</a:t>
            </a:fld>
            <a:endParaRPr lang="en-US" altLang="ja-JP">
              <a:solidFill>
                <a:srgbClr val="000000"/>
              </a:solidFill>
            </a:endParaRPr>
          </a:p>
        </p:txBody>
      </p:sp>
      <p:sp>
        <p:nvSpPr>
          <p:cNvPr id="5" name="正方形/長方形 4"/>
          <p:cNvSpPr/>
          <p:nvPr/>
        </p:nvSpPr>
        <p:spPr>
          <a:xfrm>
            <a:off x="527226" y="1052736"/>
            <a:ext cx="7848872" cy="5355312"/>
          </a:xfrm>
          <a:prstGeom prst="rect">
            <a:avLst/>
          </a:prstGeom>
        </p:spPr>
        <p:txBody>
          <a:bodyPr wrap="square">
            <a:spAutoFit/>
          </a:bodyPr>
          <a:lstStyle/>
          <a:p>
            <a:pPr marL="87313" algn="just" defTabSz="914353"/>
            <a:r>
              <a:rPr lang="en-US" altLang="ja-JP" b="1" u="sng" dirty="0" smtClean="0">
                <a:latin typeface="+mj-lt"/>
              </a:rPr>
              <a:t>ANL 4T MRI magnet for the g-2 experiment </a:t>
            </a:r>
          </a:p>
          <a:p>
            <a:pPr marL="87313" algn="just" defTabSz="914353"/>
            <a:endParaRPr lang="en-US" altLang="ja-JP" b="1" u="sng" dirty="0" smtClean="0">
              <a:latin typeface="+mj-lt"/>
            </a:endParaRPr>
          </a:p>
          <a:p>
            <a:pPr marL="87313" algn="just"/>
            <a:r>
              <a:rPr lang="en-US" altLang="ja-JP" dirty="0" smtClean="0">
                <a:latin typeface="+mj-lt"/>
              </a:rPr>
              <a:t>The main purpose is the testing of the in-vacuum NMR trolley system of the g-2 experiment and systematics studies related to an absolute calibration probe. Achieving the precision of the measurement of the anomalous magnetic moment of the </a:t>
            </a:r>
            <a:r>
              <a:rPr lang="en-US" altLang="ja-JP" dirty="0" err="1" smtClean="0">
                <a:latin typeface="+mj-lt"/>
              </a:rPr>
              <a:t>muon</a:t>
            </a:r>
            <a:r>
              <a:rPr lang="en-US" altLang="ja-JP" dirty="0" smtClean="0">
                <a:latin typeface="+mj-lt"/>
              </a:rPr>
              <a:t> at the level of 140ppb, NMR equipment at the level of less than 20ppb is necessary, which requires a test magnet facility to provide a 1.45T field with high stability and homogeneity. They chose to </a:t>
            </a:r>
            <a:r>
              <a:rPr lang="en-US" altLang="ja-JP" dirty="0" smtClean="0">
                <a:latin typeface="+mj-lt"/>
              </a:rPr>
              <a:t>install </a:t>
            </a:r>
            <a:r>
              <a:rPr lang="en-US" altLang="ja-JP" dirty="0" smtClean="0">
                <a:latin typeface="+mj-lt"/>
              </a:rPr>
              <a:t>a 4T </a:t>
            </a:r>
            <a:r>
              <a:rPr lang="en-US" altLang="ja-JP" dirty="0" err="1" smtClean="0">
                <a:latin typeface="+mj-lt"/>
              </a:rPr>
              <a:t>ActiveShield</a:t>
            </a:r>
            <a:r>
              <a:rPr lang="en-US" altLang="ja-JP" dirty="0" smtClean="0">
                <a:latin typeface="+mj-lt"/>
              </a:rPr>
              <a:t> MRI magnet. The bore diameter is &gt; 68cm with the gradient coils and 90cm without it.  The g-2 experiment which will use the magnet for about two years. After that this magnet may become a general testing facility for large detector R&amp;Ds such as for Mu2e and TPC.</a:t>
            </a:r>
          </a:p>
          <a:p>
            <a:pPr marL="87313" algn="just"/>
            <a:endParaRPr lang="en-US" altLang="ja-JP" dirty="0" smtClean="0">
              <a:latin typeface="+mj-lt"/>
            </a:endParaRPr>
          </a:p>
          <a:p>
            <a:pPr marL="87313" algn="just"/>
            <a:r>
              <a:rPr lang="en-US" altLang="ja-JP" dirty="0" smtClean="0">
                <a:latin typeface="+mj-lt"/>
              </a:rPr>
              <a:t>(ANL has also the HELIOS facility, another 3T </a:t>
            </a:r>
            <a:r>
              <a:rPr lang="en-US" altLang="ja-JP" dirty="0" err="1" smtClean="0">
                <a:latin typeface="+mj-lt"/>
              </a:rPr>
              <a:t>ActiveShield</a:t>
            </a:r>
            <a:r>
              <a:rPr lang="en-US" altLang="ja-JP" dirty="0" smtClean="0">
                <a:latin typeface="+mj-lt"/>
              </a:rPr>
              <a:t> Oxford OR 63 magnet.)</a:t>
            </a:r>
          </a:p>
          <a:p>
            <a:pPr marL="87313" algn="just"/>
            <a:endParaRPr lang="en-US" altLang="ja-JP" dirty="0" smtClean="0">
              <a:latin typeface="+mj-lt"/>
            </a:endParaRPr>
          </a:p>
          <a:p>
            <a:pPr marL="87313" algn="just"/>
            <a:r>
              <a:rPr lang="en-US" altLang="ja-JP" dirty="0" smtClean="0">
                <a:latin typeface="+mj-lt"/>
              </a:rPr>
              <a:t>From The “the proposal for the installation of a 4T test magnet facility”</a:t>
            </a:r>
          </a:p>
          <a:p>
            <a:pPr marL="87313" algn="just"/>
            <a:r>
              <a:rPr lang="en-US" altLang="ja-JP" u="sng" dirty="0">
                <a:latin typeface="+mj-lt"/>
                <a:hlinkClick r:id="rId2"/>
              </a:rPr>
              <a:t>https://</a:t>
            </a:r>
            <a:r>
              <a:rPr lang="en-US" altLang="ja-JP" u="sng" dirty="0" smtClean="0">
                <a:latin typeface="+mj-lt"/>
                <a:hlinkClick r:id="rId2"/>
              </a:rPr>
              <a:t>www.dropbox.com/sh/uutr081exmbfprm/frUEQg6T4D</a:t>
            </a:r>
            <a:endParaRPr lang="ja-JP" altLang="ja-JP" dirty="0">
              <a:latin typeface="+mj-lt"/>
            </a:endParaRPr>
          </a:p>
        </p:txBody>
      </p:sp>
      <p:sp>
        <p:nvSpPr>
          <p:cNvPr id="6" name="正方形/長方形 5"/>
          <p:cNvSpPr/>
          <p:nvPr/>
        </p:nvSpPr>
        <p:spPr>
          <a:xfrm>
            <a:off x="1751229" y="332656"/>
            <a:ext cx="5400600" cy="400110"/>
          </a:xfrm>
          <a:prstGeom prst="rect">
            <a:avLst/>
          </a:prstGeom>
        </p:spPr>
        <p:txBody>
          <a:bodyPr wrap="square">
            <a:spAutoFit/>
          </a:bodyPr>
          <a:lstStyle/>
          <a:p>
            <a:pPr algn="ctr" defTabSz="914353"/>
            <a:r>
              <a:rPr lang="en-US" altLang="ja-JP" sz="2000" b="1" i="1" u="sng" dirty="0" smtClean="0">
                <a:solidFill>
                  <a:srgbClr val="000000"/>
                </a:solidFill>
                <a:latin typeface="Helvetica Neue"/>
              </a:rPr>
              <a:t>A High Field Solenoid </a:t>
            </a:r>
            <a:r>
              <a:rPr lang="en-US" altLang="ja-JP" sz="2000" b="1" i="1" u="sng" dirty="0">
                <a:solidFill>
                  <a:srgbClr val="000000"/>
                </a:solidFill>
                <a:latin typeface="Helvetica Neue"/>
              </a:rPr>
              <a:t>for the </a:t>
            </a:r>
            <a:r>
              <a:rPr lang="en-US" altLang="ja-JP" sz="2000" b="1" i="1" u="sng" dirty="0" smtClean="0">
                <a:solidFill>
                  <a:srgbClr val="000000"/>
                </a:solidFill>
                <a:latin typeface="Helvetica Neue"/>
              </a:rPr>
              <a:t>Tests?</a:t>
            </a:r>
            <a:endParaRPr lang="en-US" altLang="ja-JP" sz="2000" b="1" i="1" u="sng" dirty="0">
              <a:solidFill>
                <a:srgbClr val="000000"/>
              </a:solidFill>
              <a:latin typeface="Helvetica Neue"/>
            </a:endParaRPr>
          </a:p>
        </p:txBody>
      </p:sp>
    </p:spTree>
    <p:extLst>
      <p:ext uri="{BB962C8B-B14F-4D97-AF65-F5344CB8AC3E}">
        <p14:creationId xmlns:p14="http://schemas.microsoft.com/office/powerpoint/2010/main" val="2697140710"/>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01C29318-37C9-4DAD-9E86-37DCB4E96665}" type="slidenum">
              <a:rPr lang="en-US" altLang="ja-JP" smtClean="0">
                <a:solidFill>
                  <a:srgbClr val="000000"/>
                </a:solidFill>
              </a:rPr>
              <a:pPr>
                <a:defRPr/>
              </a:pPr>
              <a:t>5</a:t>
            </a:fld>
            <a:endParaRPr lang="en-US" altLang="ja-JP">
              <a:solidFill>
                <a:srgbClr val="000000"/>
              </a:solidFill>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2755" y="908720"/>
            <a:ext cx="7798912" cy="5040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正方形/長方形 4"/>
          <p:cNvSpPr/>
          <p:nvPr/>
        </p:nvSpPr>
        <p:spPr>
          <a:xfrm>
            <a:off x="1920628" y="332656"/>
            <a:ext cx="5001049" cy="369332"/>
          </a:xfrm>
          <a:prstGeom prst="rect">
            <a:avLst/>
          </a:prstGeom>
        </p:spPr>
        <p:txBody>
          <a:bodyPr wrap="none">
            <a:spAutoFit/>
          </a:bodyPr>
          <a:lstStyle/>
          <a:p>
            <a:pPr marL="87313" algn="just" defTabSz="914353"/>
            <a:r>
              <a:rPr lang="en-US" altLang="ja-JP" b="1" u="sng" dirty="0">
                <a:latin typeface="+mj-lt"/>
              </a:rPr>
              <a:t>ANL 4T MRI magnet for the g-2 experiment </a:t>
            </a:r>
          </a:p>
        </p:txBody>
      </p:sp>
    </p:spTree>
    <p:extLst>
      <p:ext uri="{BB962C8B-B14F-4D97-AF65-F5344CB8AC3E}">
        <p14:creationId xmlns:p14="http://schemas.microsoft.com/office/powerpoint/2010/main" val="1860446807"/>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pPr>
              <a:defRPr/>
            </a:pPr>
            <a:fld id="{01C29318-37C9-4DAD-9E86-37DCB4E96665}" type="slidenum">
              <a:rPr lang="en-US" altLang="ja-JP" smtClean="0">
                <a:solidFill>
                  <a:srgbClr val="000000"/>
                </a:solidFill>
              </a:rPr>
              <a:pPr>
                <a:defRPr/>
              </a:pPr>
              <a:t>6</a:t>
            </a:fld>
            <a:endParaRPr lang="en-US" altLang="ja-JP">
              <a:solidFill>
                <a:srgbClr val="000000"/>
              </a:solidFill>
            </a:endParaRPr>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18166"/>
          <a:stretch/>
        </p:blipFill>
        <p:spPr bwMode="auto">
          <a:xfrm>
            <a:off x="290553" y="1178475"/>
            <a:ext cx="8488966" cy="52445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テキスト ボックス 4"/>
          <p:cNvSpPr txBox="1"/>
          <p:nvPr/>
        </p:nvSpPr>
        <p:spPr>
          <a:xfrm>
            <a:off x="1908438" y="188640"/>
            <a:ext cx="5309467" cy="830997"/>
          </a:xfrm>
          <a:prstGeom prst="rect">
            <a:avLst/>
          </a:prstGeom>
          <a:noFill/>
        </p:spPr>
        <p:txBody>
          <a:bodyPr wrap="none" rtlCol="0">
            <a:spAutoFit/>
          </a:bodyPr>
          <a:lstStyle/>
          <a:p>
            <a:pPr algn="ctr"/>
            <a:r>
              <a:rPr kumimoji="1" lang="en-US" altLang="ja-JP" sz="2400" b="1" u="sng" dirty="0" smtClean="0">
                <a:latin typeface="+mj-lt"/>
              </a:rPr>
              <a:t>H2 Beam-line CMS Magnet</a:t>
            </a:r>
          </a:p>
          <a:p>
            <a:pPr algn="ctr"/>
            <a:r>
              <a:rPr lang="en-US" altLang="ja-JP" sz="2400" b="1" dirty="0" smtClean="0">
                <a:latin typeface="+mj-lt"/>
              </a:rPr>
              <a:t>(I heard of this magnet only today!)</a:t>
            </a:r>
            <a:endParaRPr kumimoji="1" lang="ja-JP" altLang="en-US" sz="2400" b="1" dirty="0">
              <a:latin typeface="+mj-lt"/>
            </a:endParaRPr>
          </a:p>
        </p:txBody>
      </p:sp>
      <p:sp>
        <p:nvSpPr>
          <p:cNvPr id="6" name="テキスト ボックス 5"/>
          <p:cNvSpPr txBox="1"/>
          <p:nvPr/>
        </p:nvSpPr>
        <p:spPr>
          <a:xfrm>
            <a:off x="257457" y="5684352"/>
            <a:ext cx="3960508" cy="338554"/>
          </a:xfrm>
          <a:prstGeom prst="rect">
            <a:avLst/>
          </a:prstGeom>
          <a:noFill/>
        </p:spPr>
        <p:txBody>
          <a:bodyPr wrap="none" rtlCol="0">
            <a:spAutoFit/>
          </a:bodyPr>
          <a:lstStyle/>
          <a:p>
            <a:r>
              <a:rPr lang="en-US" altLang="ja-JP" sz="1600" b="1" dirty="0" smtClean="0">
                <a:latin typeface="+mj-lt"/>
              </a:rPr>
              <a:t>( Taken from slides by </a:t>
            </a:r>
            <a:r>
              <a:rPr lang="en-US" altLang="ja-JP" sz="1600" b="1" dirty="0" err="1" smtClean="0">
                <a:latin typeface="+mj-lt"/>
              </a:rPr>
              <a:t>Imad</a:t>
            </a:r>
            <a:r>
              <a:rPr lang="en-US" altLang="ja-JP" sz="1600" b="1" dirty="0" smtClean="0">
                <a:latin typeface="+mj-lt"/>
              </a:rPr>
              <a:t> </a:t>
            </a:r>
            <a:r>
              <a:rPr lang="en-US" altLang="ja-JP" sz="1600" b="1" dirty="0" err="1" smtClean="0">
                <a:latin typeface="+mj-lt"/>
              </a:rPr>
              <a:t>Laktineh</a:t>
            </a:r>
            <a:r>
              <a:rPr lang="en-US" altLang="ja-JP" sz="1600" b="1" dirty="0" smtClean="0">
                <a:latin typeface="+mj-lt"/>
              </a:rPr>
              <a:t>)  </a:t>
            </a:r>
            <a:endParaRPr kumimoji="1" lang="ja-JP" altLang="en-US" sz="1600" b="1" dirty="0">
              <a:latin typeface="+mj-lt"/>
            </a:endParaRPr>
          </a:p>
        </p:txBody>
      </p:sp>
    </p:spTree>
    <p:extLst>
      <p:ext uri="{BB962C8B-B14F-4D97-AF65-F5344CB8AC3E}">
        <p14:creationId xmlns:p14="http://schemas.microsoft.com/office/powerpoint/2010/main" val="2559583466"/>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0"/>
          </p:nvPr>
        </p:nvSpPr>
        <p:spPr/>
        <p:txBody>
          <a:bodyPr/>
          <a:lstStyle/>
          <a:p>
            <a:pPr>
              <a:defRPr/>
            </a:pPr>
            <a:fld id="{01C29318-37C9-4DAD-9E86-37DCB4E96665}" type="slidenum">
              <a:rPr lang="en-US" altLang="ja-JP" smtClean="0">
                <a:solidFill>
                  <a:srgbClr val="000000"/>
                </a:solidFill>
              </a:rPr>
              <a:pPr>
                <a:defRPr/>
              </a:pPr>
              <a:t>7</a:t>
            </a:fld>
            <a:endParaRPr lang="en-US" altLang="ja-JP">
              <a:solidFill>
                <a:srgbClr val="000000"/>
              </a:solidFill>
            </a:endParaRPr>
          </a:p>
        </p:txBody>
      </p:sp>
      <p:sp>
        <p:nvSpPr>
          <p:cNvPr id="5" name="正方形/長方形 4"/>
          <p:cNvSpPr/>
          <p:nvPr/>
        </p:nvSpPr>
        <p:spPr>
          <a:xfrm>
            <a:off x="527093" y="1196752"/>
            <a:ext cx="7848872" cy="2031325"/>
          </a:xfrm>
          <a:prstGeom prst="rect">
            <a:avLst/>
          </a:prstGeom>
        </p:spPr>
        <p:txBody>
          <a:bodyPr wrap="square">
            <a:spAutoFit/>
          </a:bodyPr>
          <a:lstStyle/>
          <a:p>
            <a:pPr marL="363538" indent="-363538" algn="just" defTabSz="914353">
              <a:buFontTx/>
              <a:buAutoNum type="arabicParenBoth"/>
              <a:tabLst>
                <a:tab pos="450850" algn="l"/>
              </a:tabLst>
            </a:pPr>
            <a:r>
              <a:rPr lang="en-US" altLang="ja-JP" b="1" dirty="0" smtClean="0">
                <a:latin typeface="+mj-lt"/>
              </a:rPr>
              <a:t>Our effort to find other magnets which might be available in part time for us in Europe and in Japan? </a:t>
            </a:r>
          </a:p>
          <a:p>
            <a:pPr marL="363538" indent="-363538" algn="just" defTabSz="914353">
              <a:buFontTx/>
              <a:buAutoNum type="arabicParenBoth"/>
              <a:tabLst>
                <a:tab pos="450850" algn="l"/>
              </a:tabLst>
            </a:pPr>
            <a:endParaRPr lang="en-US" altLang="ja-JP" b="1" dirty="0">
              <a:latin typeface="+mj-lt"/>
            </a:endParaRPr>
          </a:p>
          <a:p>
            <a:pPr marL="363538" indent="-363538" algn="just" defTabSz="914353">
              <a:buAutoNum type="arabicParenBoth"/>
              <a:tabLst>
                <a:tab pos="450850" algn="l"/>
              </a:tabLst>
            </a:pPr>
            <a:r>
              <a:rPr lang="en-US" altLang="ja-JP" b="1" dirty="0" smtClean="0">
                <a:latin typeface="+mj-lt"/>
              </a:rPr>
              <a:t>When we look for a similar magnet in the market, it may cost 2-3M$.</a:t>
            </a:r>
          </a:p>
          <a:p>
            <a:pPr marL="363538" indent="-363538" algn="just" defTabSz="914353">
              <a:buAutoNum type="arabicParenBoth"/>
              <a:tabLst>
                <a:tab pos="450850" algn="l"/>
              </a:tabLst>
            </a:pPr>
            <a:endParaRPr lang="en-US" altLang="ja-JP" b="1" dirty="0">
              <a:latin typeface="+mj-lt"/>
            </a:endParaRPr>
          </a:p>
          <a:p>
            <a:pPr marL="363538" indent="-363538" algn="just" defTabSz="914353">
              <a:buAutoNum type="arabicParenBoth"/>
              <a:tabLst>
                <a:tab pos="450850" algn="l"/>
              </a:tabLst>
            </a:pPr>
            <a:r>
              <a:rPr lang="en-US" altLang="ja-JP" b="1" dirty="0" smtClean="0">
                <a:latin typeface="+mj-lt"/>
              </a:rPr>
              <a:t>When we want to make a new (thin coil) MRI type magnet of 3T by ourselves (for an example at KEK), we need  &gt; 1M$.</a:t>
            </a:r>
          </a:p>
        </p:txBody>
      </p:sp>
      <p:sp>
        <p:nvSpPr>
          <p:cNvPr id="6" name="正方形/長方形 5"/>
          <p:cNvSpPr/>
          <p:nvPr/>
        </p:nvSpPr>
        <p:spPr>
          <a:xfrm>
            <a:off x="1751229" y="332656"/>
            <a:ext cx="5400600" cy="400110"/>
          </a:xfrm>
          <a:prstGeom prst="rect">
            <a:avLst/>
          </a:prstGeom>
        </p:spPr>
        <p:txBody>
          <a:bodyPr wrap="square">
            <a:spAutoFit/>
          </a:bodyPr>
          <a:lstStyle/>
          <a:p>
            <a:pPr algn="ctr" defTabSz="914353"/>
            <a:r>
              <a:rPr lang="en-US" altLang="ja-JP" sz="2000" b="1" i="1" u="sng" dirty="0" smtClean="0">
                <a:solidFill>
                  <a:srgbClr val="000000"/>
                </a:solidFill>
                <a:latin typeface="Helvetica Neue"/>
              </a:rPr>
              <a:t>A High Field Solenoid </a:t>
            </a:r>
            <a:r>
              <a:rPr lang="en-US" altLang="ja-JP" sz="2000" b="1" i="1" u="sng" dirty="0">
                <a:solidFill>
                  <a:srgbClr val="000000"/>
                </a:solidFill>
                <a:latin typeface="Helvetica Neue"/>
              </a:rPr>
              <a:t>for the </a:t>
            </a:r>
            <a:r>
              <a:rPr lang="en-US" altLang="ja-JP" sz="2000" b="1" i="1" u="sng" dirty="0" smtClean="0">
                <a:solidFill>
                  <a:srgbClr val="000000"/>
                </a:solidFill>
                <a:latin typeface="Helvetica Neue"/>
              </a:rPr>
              <a:t>Tests?</a:t>
            </a:r>
            <a:endParaRPr lang="en-US" altLang="ja-JP" sz="2000" b="1" i="1" u="sng" dirty="0">
              <a:solidFill>
                <a:srgbClr val="000000"/>
              </a:solidFill>
              <a:latin typeface="Helvetica Neue"/>
            </a:endParaRPr>
          </a:p>
        </p:txBody>
      </p:sp>
    </p:spTree>
    <p:extLst>
      <p:ext uri="{BB962C8B-B14F-4D97-AF65-F5344CB8AC3E}">
        <p14:creationId xmlns:p14="http://schemas.microsoft.com/office/powerpoint/2010/main" val="4189826905"/>
      </p:ext>
    </p:extLst>
  </p:cSld>
  <p:clrMapOvr>
    <a:masterClrMapping/>
  </p:clrMapOvr>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LC Physics Title (middle)">
  <a:themeElements>
    <a:clrScheme name="ILC Physics Title (midd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ILC Physics Title (middle)">
      <a:majorFont>
        <a:latin typeface="Helvetica Neue"/>
        <a:ea typeface="ヒラギノ角ゴ ProN W6"/>
        <a:cs typeface="ヒラギノ角ゴ ProN W6"/>
      </a:majorFont>
      <a:minorFont>
        <a:latin typeface="ヒラギノ角ゴ Pro W3"/>
        <a:ea typeface="ヒラギノ角ゴ Pro W3"/>
        <a:cs typeface="ヒラギノ角ゴ Pro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ヒラギノ角ゴ Pro W3" charset="0"/>
            <a:ea typeface="ヒラギノ角ゴ Pro W3" charset="0"/>
            <a:cs typeface="ヒラギノ角ゴ Pro W3" charset="0"/>
            <a:sym typeface="ヒラギノ角ゴ Pro W3"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ヒラギノ角ゴ Pro W3" charset="0"/>
            <a:ea typeface="ヒラギノ角ゴ Pro W3" charset="0"/>
            <a:cs typeface="ヒラギノ角ゴ Pro W3" charset="0"/>
            <a:sym typeface="ヒラギノ角ゴ Pro W3" charset="0"/>
          </a:defRPr>
        </a:defPPr>
      </a:lstStyle>
    </a:lnDef>
  </a:objectDefaults>
  <a:extraClrSchemeLst>
    <a:extraClrScheme>
      <a:clrScheme name="ILC Physics Title (midd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140</TotalTime>
  <Words>576</Words>
  <Application>Microsoft Office PowerPoint</Application>
  <PresentationFormat>画面に合わせる (4:3)</PresentationFormat>
  <Paragraphs>45</Paragraphs>
  <Slides>7</Slides>
  <Notes>0</Notes>
  <HiddenSlides>0</HiddenSlides>
  <MMClips>0</MMClips>
  <ScaleCrop>false</ScaleCrop>
  <HeadingPairs>
    <vt:vector size="4" baseType="variant">
      <vt:variant>
        <vt:lpstr>テーマ</vt:lpstr>
      </vt:variant>
      <vt:variant>
        <vt:i4>1</vt:i4>
      </vt:variant>
      <vt:variant>
        <vt:lpstr>スライド タイトル</vt:lpstr>
      </vt:variant>
      <vt:variant>
        <vt:i4>7</vt:i4>
      </vt:variant>
    </vt:vector>
  </HeadingPairs>
  <TitlesOfParts>
    <vt:vector size="8" baseType="lpstr">
      <vt:lpstr>ILC Physics Title (middle)</vt:lpstr>
      <vt:lpstr>Remaining Issues Tests and demsonstration in the 3.5T magnetic field</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Remaining Issues Tests and demsonstration in the 3.5T magnetic field</dc:title>
  <dc:creator>Takeshi</dc:creator>
  <cp:lastModifiedBy>Takeshi</cp:lastModifiedBy>
  <cp:revision>17</cp:revision>
  <dcterms:created xsi:type="dcterms:W3CDTF">2014-07-01T03:25:00Z</dcterms:created>
  <dcterms:modified xsi:type="dcterms:W3CDTF">2014-07-01T10:24:08Z</dcterms:modified>
</cp:coreProperties>
</file>