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2808525" cy="30243463"/>
  <p:notesSz cx="9926638" cy="14352588"/>
  <p:defaultTextStyle>
    <a:defPPr>
      <a:defRPr lang="en-US"/>
    </a:defPPr>
    <a:lvl1pPr marL="0" algn="l" defTabSz="4174327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164" algn="l" defTabSz="4174327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4327" algn="l" defTabSz="4174327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1491" algn="l" defTabSz="4174327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48655" algn="l" defTabSz="4174327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5819" algn="l" defTabSz="4174327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2982" algn="l" defTabSz="4174327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0146" algn="l" defTabSz="4174327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697310" algn="l" defTabSz="4174327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D"/>
    <a:srgbClr val="4F81BD"/>
    <a:srgbClr val="FFFFFF"/>
    <a:srgbClr val="EBF1DE"/>
    <a:srgbClr val="FF972F"/>
    <a:srgbClr val="4F62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47" autoAdjust="0"/>
    <p:restoredTop sz="94660"/>
  </p:normalViewPr>
  <p:slideViewPr>
    <p:cSldViewPr>
      <p:cViewPr varScale="1">
        <p:scale>
          <a:sx n="21" d="100"/>
          <a:sy n="21" d="100"/>
        </p:scale>
        <p:origin x="-1374" y="-132"/>
      </p:cViewPr>
      <p:guideLst>
        <p:guide orient="horz" pos="9526"/>
        <p:guide pos="134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640" y="9395078"/>
            <a:ext cx="36387246" cy="6482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1279" y="17137962"/>
            <a:ext cx="29965968" cy="77288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4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1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8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5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2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0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7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590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157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5303730" y="5341614"/>
            <a:ext cx="45090158" cy="1137980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18386" y="5341614"/>
            <a:ext cx="134571871" cy="1137980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879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5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579" y="19434227"/>
            <a:ext cx="36387246" cy="600668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1579" y="12818472"/>
            <a:ext cx="36387246" cy="6615755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164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4327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149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8655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581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298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01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731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959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18386" y="31118567"/>
            <a:ext cx="89831017" cy="88021077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62876" y="31118567"/>
            <a:ext cx="89831012" cy="88021077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83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426" y="1211141"/>
            <a:ext cx="38527673" cy="504057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0426" y="6769777"/>
            <a:ext cx="18914533" cy="2821321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164" indent="0">
              <a:buNone/>
              <a:defRPr sz="9100" b="1"/>
            </a:lvl2pPr>
            <a:lvl3pPr marL="4174327" indent="0">
              <a:buNone/>
              <a:defRPr sz="8200" b="1"/>
            </a:lvl3pPr>
            <a:lvl4pPr marL="6261491" indent="0">
              <a:buNone/>
              <a:defRPr sz="7300" b="1"/>
            </a:lvl4pPr>
            <a:lvl5pPr marL="8348655" indent="0">
              <a:buNone/>
              <a:defRPr sz="7300" b="1"/>
            </a:lvl5pPr>
            <a:lvl6pPr marL="10435819" indent="0">
              <a:buNone/>
              <a:defRPr sz="7300" b="1"/>
            </a:lvl6pPr>
            <a:lvl7pPr marL="12522982" indent="0">
              <a:buNone/>
              <a:defRPr sz="7300" b="1"/>
            </a:lvl7pPr>
            <a:lvl8pPr marL="14610146" indent="0">
              <a:buNone/>
              <a:defRPr sz="7300" b="1"/>
            </a:lvl8pPr>
            <a:lvl9pPr marL="16697310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0426" y="9591098"/>
            <a:ext cx="18914533" cy="1742499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746138" y="6769777"/>
            <a:ext cx="18921963" cy="2821321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164" indent="0">
              <a:buNone/>
              <a:defRPr sz="9100" b="1"/>
            </a:lvl2pPr>
            <a:lvl3pPr marL="4174327" indent="0">
              <a:buNone/>
              <a:defRPr sz="8200" b="1"/>
            </a:lvl3pPr>
            <a:lvl4pPr marL="6261491" indent="0">
              <a:buNone/>
              <a:defRPr sz="7300" b="1"/>
            </a:lvl4pPr>
            <a:lvl5pPr marL="8348655" indent="0">
              <a:buNone/>
              <a:defRPr sz="7300" b="1"/>
            </a:lvl5pPr>
            <a:lvl6pPr marL="10435819" indent="0">
              <a:buNone/>
              <a:defRPr sz="7300" b="1"/>
            </a:lvl6pPr>
            <a:lvl7pPr marL="12522982" indent="0">
              <a:buNone/>
              <a:defRPr sz="7300" b="1"/>
            </a:lvl7pPr>
            <a:lvl8pPr marL="14610146" indent="0">
              <a:buNone/>
              <a:defRPr sz="7300" b="1"/>
            </a:lvl8pPr>
            <a:lvl9pPr marL="16697310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746138" y="9591098"/>
            <a:ext cx="18921963" cy="1742499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53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30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57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428" y="1204138"/>
            <a:ext cx="14083710" cy="512458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36944" y="1204140"/>
            <a:ext cx="23931155" cy="25811958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0428" y="6328727"/>
            <a:ext cx="14083710" cy="20687371"/>
          </a:xfrm>
        </p:spPr>
        <p:txBody>
          <a:bodyPr/>
          <a:lstStyle>
            <a:lvl1pPr marL="0" indent="0">
              <a:buNone/>
              <a:defRPr sz="6400"/>
            </a:lvl1pPr>
            <a:lvl2pPr marL="2087164" indent="0">
              <a:buNone/>
              <a:defRPr sz="5500"/>
            </a:lvl2pPr>
            <a:lvl3pPr marL="4174327" indent="0">
              <a:buNone/>
              <a:defRPr sz="4600"/>
            </a:lvl3pPr>
            <a:lvl4pPr marL="6261491" indent="0">
              <a:buNone/>
              <a:defRPr sz="4100"/>
            </a:lvl4pPr>
            <a:lvl5pPr marL="8348655" indent="0">
              <a:buNone/>
              <a:defRPr sz="4100"/>
            </a:lvl5pPr>
            <a:lvl6pPr marL="10435819" indent="0">
              <a:buNone/>
              <a:defRPr sz="4100"/>
            </a:lvl6pPr>
            <a:lvl7pPr marL="12522982" indent="0">
              <a:buNone/>
              <a:defRPr sz="4100"/>
            </a:lvl7pPr>
            <a:lvl8pPr marL="14610146" indent="0">
              <a:buNone/>
              <a:defRPr sz="4100"/>
            </a:lvl8pPr>
            <a:lvl9pPr marL="16697310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93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771" y="21170424"/>
            <a:ext cx="25685115" cy="249928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90771" y="2702309"/>
            <a:ext cx="25685115" cy="18146078"/>
          </a:xfrm>
        </p:spPr>
        <p:txBody>
          <a:bodyPr/>
          <a:lstStyle>
            <a:lvl1pPr marL="0" indent="0">
              <a:buNone/>
              <a:defRPr sz="14600"/>
            </a:lvl1pPr>
            <a:lvl2pPr marL="2087164" indent="0">
              <a:buNone/>
              <a:defRPr sz="12800"/>
            </a:lvl2pPr>
            <a:lvl3pPr marL="4174327" indent="0">
              <a:buNone/>
              <a:defRPr sz="11000"/>
            </a:lvl3pPr>
            <a:lvl4pPr marL="6261491" indent="0">
              <a:buNone/>
              <a:defRPr sz="9100"/>
            </a:lvl4pPr>
            <a:lvl5pPr marL="8348655" indent="0">
              <a:buNone/>
              <a:defRPr sz="9100"/>
            </a:lvl5pPr>
            <a:lvl6pPr marL="10435819" indent="0">
              <a:buNone/>
              <a:defRPr sz="9100"/>
            </a:lvl6pPr>
            <a:lvl7pPr marL="12522982" indent="0">
              <a:buNone/>
              <a:defRPr sz="9100"/>
            </a:lvl7pPr>
            <a:lvl8pPr marL="14610146" indent="0">
              <a:buNone/>
              <a:defRPr sz="9100"/>
            </a:lvl8pPr>
            <a:lvl9pPr marL="16697310" indent="0">
              <a:buNone/>
              <a:defRPr sz="91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0771" y="23669713"/>
            <a:ext cx="25685115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87164" indent="0">
              <a:buNone/>
              <a:defRPr sz="5500"/>
            </a:lvl2pPr>
            <a:lvl3pPr marL="4174327" indent="0">
              <a:buNone/>
              <a:defRPr sz="4600"/>
            </a:lvl3pPr>
            <a:lvl4pPr marL="6261491" indent="0">
              <a:buNone/>
              <a:defRPr sz="4100"/>
            </a:lvl4pPr>
            <a:lvl5pPr marL="8348655" indent="0">
              <a:buNone/>
              <a:defRPr sz="4100"/>
            </a:lvl5pPr>
            <a:lvl6pPr marL="10435819" indent="0">
              <a:buNone/>
              <a:defRPr sz="4100"/>
            </a:lvl6pPr>
            <a:lvl7pPr marL="12522982" indent="0">
              <a:buNone/>
              <a:defRPr sz="4100"/>
            </a:lvl7pPr>
            <a:lvl8pPr marL="14610146" indent="0">
              <a:buNone/>
              <a:defRPr sz="4100"/>
            </a:lvl8pPr>
            <a:lvl9pPr marL="16697310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80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0426" y="1211141"/>
            <a:ext cx="38527673" cy="5040577"/>
          </a:xfrm>
          <a:prstGeom prst="rect">
            <a:avLst/>
          </a:prstGeom>
        </p:spPr>
        <p:txBody>
          <a:bodyPr vert="horz" lIns="417433" tIns="208716" rIns="417433" bIns="2087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0426" y="7056810"/>
            <a:ext cx="38527673" cy="19959288"/>
          </a:xfrm>
          <a:prstGeom prst="rect">
            <a:avLst/>
          </a:prstGeom>
        </p:spPr>
        <p:txBody>
          <a:bodyPr vert="horz" lIns="417433" tIns="208716" rIns="417433" bIns="208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0426" y="28031212"/>
            <a:ext cx="9988656" cy="1610184"/>
          </a:xfrm>
          <a:prstGeom prst="rect">
            <a:avLst/>
          </a:prstGeom>
        </p:spPr>
        <p:txBody>
          <a:bodyPr vert="horz" lIns="417433" tIns="208716" rIns="417433" bIns="208716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F9217-44CA-4C22-A87A-32EB73DFC332}" type="datetimeFigureOut">
              <a:rPr lang="en-GB" smtClean="0"/>
              <a:t>08/06/2014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26246" y="28031212"/>
            <a:ext cx="13556033" cy="1610184"/>
          </a:xfrm>
          <a:prstGeom prst="rect">
            <a:avLst/>
          </a:prstGeom>
        </p:spPr>
        <p:txBody>
          <a:bodyPr vert="horz" lIns="417433" tIns="208716" rIns="417433" bIns="208716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679443" y="28031212"/>
            <a:ext cx="9988656" cy="1610184"/>
          </a:xfrm>
          <a:prstGeom prst="rect">
            <a:avLst/>
          </a:prstGeom>
        </p:spPr>
        <p:txBody>
          <a:bodyPr vert="horz" lIns="417433" tIns="208716" rIns="417433" bIns="208716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1C8E4-4452-4FF9-B04D-1A14A16BAC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134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4327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373" indent="-1565373" algn="l" defTabSz="41743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1641" indent="-1304477" algn="l" defTabSz="4174327" rtl="0" eaLnBrk="1" latinLnBrk="0" hangingPunct="1">
        <a:spcBef>
          <a:spcPct val="20000"/>
        </a:spcBef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7909" indent="-1043582" algn="l" defTabSz="4174327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5073" indent="-1043582" algn="l" defTabSz="4174327" rtl="0" eaLnBrk="1" latinLnBrk="0" hangingPunct="1">
        <a:spcBef>
          <a:spcPct val="20000"/>
        </a:spcBef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2237" indent="-1043582" algn="l" defTabSz="4174327" rtl="0" eaLnBrk="1" latinLnBrk="0" hangingPunct="1">
        <a:spcBef>
          <a:spcPct val="20000"/>
        </a:spcBef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79400" indent="-1043582" algn="l" defTabSz="4174327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6564" indent="-1043582" algn="l" defTabSz="4174327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3728" indent="-1043582" algn="l" defTabSz="4174327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0892" indent="-1043582" algn="l" defTabSz="4174327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4327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164" algn="l" defTabSz="4174327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4327" algn="l" defTabSz="4174327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1491" algn="l" defTabSz="4174327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8655" algn="l" defTabSz="4174327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5819" algn="l" defTabSz="4174327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2982" algn="l" defTabSz="4174327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0146" algn="l" defTabSz="4174327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7310" algn="l" defTabSz="4174327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xilinx.com/products/virtex5/" TargetMode="External"/><Relationship Id="rId13" Type="http://schemas.openxmlformats.org/officeDocument/2006/relationships/image" Target="../media/image7.png"/><Relationship Id="rId18" Type="http://schemas.openxmlformats.org/officeDocument/2006/relationships/image" Target="../media/image12.jpeg"/><Relationship Id="rId3" Type="http://schemas.openxmlformats.org/officeDocument/2006/relationships/image" Target="../media/image2.tiff"/><Relationship Id="rId7" Type="http://schemas.openxmlformats.org/officeDocument/2006/relationships/hyperlink" Target="http://www-pnp.physics.ox.ac.uk/~font/" TargetMode="External"/><Relationship Id="rId12" Type="http://schemas.openxmlformats.org/officeDocument/2006/relationships/image" Target="../media/image6.png"/><Relationship Id="rId17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hyperlink" Target="www-atf.kek.jp/atf/" TargetMode="External"/><Relationship Id="rId11" Type="http://schemas.openxmlformats.org/officeDocument/2006/relationships/image" Target="../media/image5.png"/><Relationship Id="rId5" Type="http://schemas.openxmlformats.org/officeDocument/2006/relationships/hyperlink" Target="http://www.linearcollider.org/cms/" TargetMode="Externa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hyperlink" Target="http://www.tmdtechnologies.co.uk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6 Imagen" descr="ILC schemat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94148">
            <a:off x="674247" y="4995913"/>
            <a:ext cx="13055269" cy="65276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5510" y="5657939"/>
            <a:ext cx="13587502" cy="5650297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15659272" y="4946106"/>
            <a:ext cx="24165967" cy="1849980"/>
          </a:xfrm>
          <a:custGeom>
            <a:avLst/>
            <a:gdLst>
              <a:gd name="connsiteX0" fmla="*/ 0 w 13730515"/>
              <a:gd name="connsiteY0" fmla="*/ 1059543 h 1480457"/>
              <a:gd name="connsiteX1" fmla="*/ 5312229 w 13730515"/>
              <a:gd name="connsiteY1" fmla="*/ 0 h 1480457"/>
              <a:gd name="connsiteX2" fmla="*/ 13730515 w 13730515"/>
              <a:gd name="connsiteY2" fmla="*/ 769257 h 1480457"/>
              <a:gd name="connsiteX3" fmla="*/ 580572 w 13730515"/>
              <a:gd name="connsiteY3" fmla="*/ 1480457 h 1480457"/>
              <a:gd name="connsiteX4" fmla="*/ 0 w 13730515"/>
              <a:gd name="connsiteY4" fmla="*/ 1059543 h 1480457"/>
              <a:gd name="connsiteX0" fmla="*/ 0 w 13730515"/>
              <a:gd name="connsiteY0" fmla="*/ 1059543 h 1480457"/>
              <a:gd name="connsiteX1" fmla="*/ 5312229 w 13730515"/>
              <a:gd name="connsiteY1" fmla="*/ 0 h 1480457"/>
              <a:gd name="connsiteX2" fmla="*/ 13730515 w 13730515"/>
              <a:gd name="connsiteY2" fmla="*/ 769257 h 1480457"/>
              <a:gd name="connsiteX3" fmla="*/ 580572 w 13730515"/>
              <a:gd name="connsiteY3" fmla="*/ 1480457 h 1480457"/>
              <a:gd name="connsiteX4" fmla="*/ 642711 w 13730515"/>
              <a:gd name="connsiteY4" fmla="*/ 1408793 h 1480457"/>
              <a:gd name="connsiteX5" fmla="*/ 0 w 13730515"/>
              <a:gd name="connsiteY5" fmla="*/ 1059543 h 1480457"/>
              <a:gd name="connsiteX0" fmla="*/ 0 w 13730515"/>
              <a:gd name="connsiteY0" fmla="*/ 1059543 h 1489982"/>
              <a:gd name="connsiteX1" fmla="*/ 5312229 w 13730515"/>
              <a:gd name="connsiteY1" fmla="*/ 0 h 1489982"/>
              <a:gd name="connsiteX2" fmla="*/ 13730515 w 13730515"/>
              <a:gd name="connsiteY2" fmla="*/ 769257 h 1489982"/>
              <a:gd name="connsiteX3" fmla="*/ 612322 w 13730515"/>
              <a:gd name="connsiteY3" fmla="*/ 1489982 h 1489982"/>
              <a:gd name="connsiteX4" fmla="*/ 642711 w 13730515"/>
              <a:gd name="connsiteY4" fmla="*/ 1408793 h 1489982"/>
              <a:gd name="connsiteX5" fmla="*/ 0 w 13730515"/>
              <a:gd name="connsiteY5" fmla="*/ 1059543 h 1489982"/>
              <a:gd name="connsiteX0" fmla="*/ 0 w 13730515"/>
              <a:gd name="connsiteY0" fmla="*/ 1059543 h 1489982"/>
              <a:gd name="connsiteX1" fmla="*/ 5312229 w 13730515"/>
              <a:gd name="connsiteY1" fmla="*/ 0 h 1489982"/>
              <a:gd name="connsiteX2" fmla="*/ 13730515 w 13730515"/>
              <a:gd name="connsiteY2" fmla="*/ 769257 h 1489982"/>
              <a:gd name="connsiteX3" fmla="*/ 612322 w 13730515"/>
              <a:gd name="connsiteY3" fmla="*/ 1489982 h 1489982"/>
              <a:gd name="connsiteX4" fmla="*/ 642711 w 13730515"/>
              <a:gd name="connsiteY4" fmla="*/ 1408793 h 1489982"/>
              <a:gd name="connsiteX5" fmla="*/ 601436 w 13730515"/>
              <a:gd name="connsiteY5" fmla="*/ 1059542 h 1489982"/>
              <a:gd name="connsiteX6" fmla="*/ 0 w 13730515"/>
              <a:gd name="connsiteY6" fmla="*/ 1059543 h 1489982"/>
              <a:gd name="connsiteX0" fmla="*/ 0 w 13730515"/>
              <a:gd name="connsiteY0" fmla="*/ 1059543 h 1489982"/>
              <a:gd name="connsiteX1" fmla="*/ 5312229 w 13730515"/>
              <a:gd name="connsiteY1" fmla="*/ 0 h 1489982"/>
              <a:gd name="connsiteX2" fmla="*/ 13730515 w 13730515"/>
              <a:gd name="connsiteY2" fmla="*/ 769257 h 1489982"/>
              <a:gd name="connsiteX3" fmla="*/ 612322 w 13730515"/>
              <a:gd name="connsiteY3" fmla="*/ 1489982 h 1489982"/>
              <a:gd name="connsiteX4" fmla="*/ 642711 w 13730515"/>
              <a:gd name="connsiteY4" fmla="*/ 1408793 h 1489982"/>
              <a:gd name="connsiteX5" fmla="*/ 639536 w 13730515"/>
              <a:gd name="connsiteY5" fmla="*/ 1256392 h 1489982"/>
              <a:gd name="connsiteX6" fmla="*/ 601436 w 13730515"/>
              <a:gd name="connsiteY6" fmla="*/ 1059542 h 1489982"/>
              <a:gd name="connsiteX7" fmla="*/ 0 w 13730515"/>
              <a:gd name="connsiteY7" fmla="*/ 1059543 h 1489982"/>
              <a:gd name="connsiteX0" fmla="*/ 0 w 13730515"/>
              <a:gd name="connsiteY0" fmla="*/ 1059543 h 1489982"/>
              <a:gd name="connsiteX1" fmla="*/ 5312229 w 13730515"/>
              <a:gd name="connsiteY1" fmla="*/ 0 h 1489982"/>
              <a:gd name="connsiteX2" fmla="*/ 13730515 w 13730515"/>
              <a:gd name="connsiteY2" fmla="*/ 769257 h 1489982"/>
              <a:gd name="connsiteX3" fmla="*/ 612322 w 13730515"/>
              <a:gd name="connsiteY3" fmla="*/ 1489982 h 1489982"/>
              <a:gd name="connsiteX4" fmla="*/ 642711 w 13730515"/>
              <a:gd name="connsiteY4" fmla="*/ 1408793 h 1489982"/>
              <a:gd name="connsiteX5" fmla="*/ 639536 w 13730515"/>
              <a:gd name="connsiteY5" fmla="*/ 1256392 h 1489982"/>
              <a:gd name="connsiteX6" fmla="*/ 636361 w 13730515"/>
              <a:gd name="connsiteY6" fmla="*/ 1161142 h 1489982"/>
              <a:gd name="connsiteX7" fmla="*/ 601436 w 13730515"/>
              <a:gd name="connsiteY7" fmla="*/ 1059542 h 1489982"/>
              <a:gd name="connsiteX8" fmla="*/ 0 w 13730515"/>
              <a:gd name="connsiteY8" fmla="*/ 1059543 h 1489982"/>
              <a:gd name="connsiteX0" fmla="*/ 0 w 13730515"/>
              <a:gd name="connsiteY0" fmla="*/ 1059543 h 1489982"/>
              <a:gd name="connsiteX1" fmla="*/ 5312229 w 13730515"/>
              <a:gd name="connsiteY1" fmla="*/ 0 h 1489982"/>
              <a:gd name="connsiteX2" fmla="*/ 13730515 w 13730515"/>
              <a:gd name="connsiteY2" fmla="*/ 769257 h 1489982"/>
              <a:gd name="connsiteX3" fmla="*/ 612322 w 13730515"/>
              <a:gd name="connsiteY3" fmla="*/ 1489982 h 1489982"/>
              <a:gd name="connsiteX4" fmla="*/ 642711 w 13730515"/>
              <a:gd name="connsiteY4" fmla="*/ 1408793 h 1489982"/>
              <a:gd name="connsiteX5" fmla="*/ 639536 w 13730515"/>
              <a:gd name="connsiteY5" fmla="*/ 1256392 h 1489982"/>
              <a:gd name="connsiteX6" fmla="*/ 601436 w 13730515"/>
              <a:gd name="connsiteY6" fmla="*/ 1059542 h 1489982"/>
              <a:gd name="connsiteX7" fmla="*/ 0 w 13730515"/>
              <a:gd name="connsiteY7" fmla="*/ 1059543 h 1489982"/>
              <a:gd name="connsiteX0" fmla="*/ 0 w 13730515"/>
              <a:gd name="connsiteY0" fmla="*/ 1059543 h 1489982"/>
              <a:gd name="connsiteX1" fmla="*/ 5312229 w 13730515"/>
              <a:gd name="connsiteY1" fmla="*/ 0 h 1489982"/>
              <a:gd name="connsiteX2" fmla="*/ 13730515 w 13730515"/>
              <a:gd name="connsiteY2" fmla="*/ 769257 h 1489982"/>
              <a:gd name="connsiteX3" fmla="*/ 612322 w 13730515"/>
              <a:gd name="connsiteY3" fmla="*/ 1489982 h 1489982"/>
              <a:gd name="connsiteX4" fmla="*/ 642711 w 13730515"/>
              <a:gd name="connsiteY4" fmla="*/ 1408793 h 1489982"/>
              <a:gd name="connsiteX5" fmla="*/ 639536 w 13730515"/>
              <a:gd name="connsiteY5" fmla="*/ 1256392 h 1489982"/>
              <a:gd name="connsiteX6" fmla="*/ 572861 w 13730515"/>
              <a:gd name="connsiteY6" fmla="*/ 1062717 h 1489982"/>
              <a:gd name="connsiteX7" fmla="*/ 0 w 13730515"/>
              <a:gd name="connsiteY7" fmla="*/ 1059543 h 1489982"/>
              <a:gd name="connsiteX0" fmla="*/ 0 w 13730515"/>
              <a:gd name="connsiteY0" fmla="*/ 1059543 h 1489982"/>
              <a:gd name="connsiteX1" fmla="*/ 5312229 w 13730515"/>
              <a:gd name="connsiteY1" fmla="*/ 0 h 1489982"/>
              <a:gd name="connsiteX2" fmla="*/ 13730515 w 13730515"/>
              <a:gd name="connsiteY2" fmla="*/ 769257 h 1489982"/>
              <a:gd name="connsiteX3" fmla="*/ 612322 w 13730515"/>
              <a:gd name="connsiteY3" fmla="*/ 1489982 h 1489982"/>
              <a:gd name="connsiteX4" fmla="*/ 642711 w 13730515"/>
              <a:gd name="connsiteY4" fmla="*/ 1408793 h 1489982"/>
              <a:gd name="connsiteX5" fmla="*/ 639536 w 13730515"/>
              <a:gd name="connsiteY5" fmla="*/ 1256392 h 1489982"/>
              <a:gd name="connsiteX6" fmla="*/ 563336 w 13730515"/>
              <a:gd name="connsiteY6" fmla="*/ 1056367 h 1489982"/>
              <a:gd name="connsiteX7" fmla="*/ 0 w 13730515"/>
              <a:gd name="connsiteY7" fmla="*/ 1059543 h 1489982"/>
              <a:gd name="connsiteX0" fmla="*/ 0 w 13749565"/>
              <a:gd name="connsiteY0" fmla="*/ 1059543 h 1489982"/>
              <a:gd name="connsiteX1" fmla="*/ 5312229 w 13749565"/>
              <a:gd name="connsiteY1" fmla="*/ 0 h 1489982"/>
              <a:gd name="connsiteX2" fmla="*/ 13749565 w 13749565"/>
              <a:gd name="connsiteY2" fmla="*/ 896265 h 1489982"/>
              <a:gd name="connsiteX3" fmla="*/ 612322 w 13749565"/>
              <a:gd name="connsiteY3" fmla="*/ 1489982 h 1489982"/>
              <a:gd name="connsiteX4" fmla="*/ 642711 w 13749565"/>
              <a:gd name="connsiteY4" fmla="*/ 1408793 h 1489982"/>
              <a:gd name="connsiteX5" fmla="*/ 639536 w 13749565"/>
              <a:gd name="connsiteY5" fmla="*/ 1256392 h 1489982"/>
              <a:gd name="connsiteX6" fmla="*/ 563336 w 13749565"/>
              <a:gd name="connsiteY6" fmla="*/ 1056367 h 1489982"/>
              <a:gd name="connsiteX7" fmla="*/ 0 w 13749565"/>
              <a:gd name="connsiteY7" fmla="*/ 1059543 h 1489982"/>
              <a:gd name="connsiteX0" fmla="*/ 0 w 13736865"/>
              <a:gd name="connsiteY0" fmla="*/ 1059543 h 1489982"/>
              <a:gd name="connsiteX1" fmla="*/ 5312229 w 13736865"/>
              <a:gd name="connsiteY1" fmla="*/ 0 h 1489982"/>
              <a:gd name="connsiteX2" fmla="*/ 13736865 w 13736865"/>
              <a:gd name="connsiteY2" fmla="*/ 896265 h 1489982"/>
              <a:gd name="connsiteX3" fmla="*/ 612322 w 13736865"/>
              <a:gd name="connsiteY3" fmla="*/ 1489982 h 1489982"/>
              <a:gd name="connsiteX4" fmla="*/ 642711 w 13736865"/>
              <a:gd name="connsiteY4" fmla="*/ 1408793 h 1489982"/>
              <a:gd name="connsiteX5" fmla="*/ 639536 w 13736865"/>
              <a:gd name="connsiteY5" fmla="*/ 1256392 h 1489982"/>
              <a:gd name="connsiteX6" fmla="*/ 563336 w 13736865"/>
              <a:gd name="connsiteY6" fmla="*/ 1056367 h 1489982"/>
              <a:gd name="connsiteX7" fmla="*/ 0 w 13736865"/>
              <a:gd name="connsiteY7" fmla="*/ 1059543 h 1489982"/>
              <a:gd name="connsiteX0" fmla="*/ 0 w 13736865"/>
              <a:gd name="connsiteY0" fmla="*/ 1059543 h 1489982"/>
              <a:gd name="connsiteX1" fmla="*/ 5312229 w 13736865"/>
              <a:gd name="connsiteY1" fmla="*/ 0 h 1489982"/>
              <a:gd name="connsiteX2" fmla="*/ 13736865 w 13736865"/>
              <a:gd name="connsiteY2" fmla="*/ 896265 h 1489982"/>
              <a:gd name="connsiteX3" fmla="*/ 612322 w 13736865"/>
              <a:gd name="connsiteY3" fmla="*/ 1489982 h 1489982"/>
              <a:gd name="connsiteX4" fmla="*/ 642711 w 13736865"/>
              <a:gd name="connsiteY4" fmla="*/ 1408793 h 1489982"/>
              <a:gd name="connsiteX5" fmla="*/ 639536 w 13736865"/>
              <a:gd name="connsiteY5" fmla="*/ 1256392 h 1489982"/>
              <a:gd name="connsiteX6" fmla="*/ 563336 w 13736865"/>
              <a:gd name="connsiteY6" fmla="*/ 1021087 h 1489982"/>
              <a:gd name="connsiteX7" fmla="*/ 0 w 13736865"/>
              <a:gd name="connsiteY7" fmla="*/ 1059543 h 1489982"/>
              <a:gd name="connsiteX0" fmla="*/ 0 w 13701940"/>
              <a:gd name="connsiteY0" fmla="*/ 1024263 h 1489982"/>
              <a:gd name="connsiteX1" fmla="*/ 5277304 w 13701940"/>
              <a:gd name="connsiteY1" fmla="*/ 0 h 1489982"/>
              <a:gd name="connsiteX2" fmla="*/ 13701940 w 13701940"/>
              <a:gd name="connsiteY2" fmla="*/ 896265 h 1489982"/>
              <a:gd name="connsiteX3" fmla="*/ 577397 w 13701940"/>
              <a:gd name="connsiteY3" fmla="*/ 1489982 h 1489982"/>
              <a:gd name="connsiteX4" fmla="*/ 607786 w 13701940"/>
              <a:gd name="connsiteY4" fmla="*/ 1408793 h 1489982"/>
              <a:gd name="connsiteX5" fmla="*/ 604611 w 13701940"/>
              <a:gd name="connsiteY5" fmla="*/ 1256392 h 1489982"/>
              <a:gd name="connsiteX6" fmla="*/ 528411 w 13701940"/>
              <a:gd name="connsiteY6" fmla="*/ 1021087 h 1489982"/>
              <a:gd name="connsiteX7" fmla="*/ 0 w 13701940"/>
              <a:gd name="connsiteY7" fmla="*/ 1024263 h 1489982"/>
              <a:gd name="connsiteX0" fmla="*/ 0 w 13701940"/>
              <a:gd name="connsiteY0" fmla="*/ 1024263 h 1489982"/>
              <a:gd name="connsiteX1" fmla="*/ 5277304 w 13701940"/>
              <a:gd name="connsiteY1" fmla="*/ 0 h 1489982"/>
              <a:gd name="connsiteX2" fmla="*/ 13701940 w 13701940"/>
              <a:gd name="connsiteY2" fmla="*/ 896265 h 1489982"/>
              <a:gd name="connsiteX3" fmla="*/ 577397 w 13701940"/>
              <a:gd name="connsiteY3" fmla="*/ 1489982 h 1489982"/>
              <a:gd name="connsiteX4" fmla="*/ 598261 w 13701940"/>
              <a:gd name="connsiteY4" fmla="*/ 1415849 h 1489982"/>
              <a:gd name="connsiteX5" fmla="*/ 604611 w 13701940"/>
              <a:gd name="connsiteY5" fmla="*/ 1256392 h 1489982"/>
              <a:gd name="connsiteX6" fmla="*/ 528411 w 13701940"/>
              <a:gd name="connsiteY6" fmla="*/ 1021087 h 1489982"/>
              <a:gd name="connsiteX7" fmla="*/ 0 w 13701940"/>
              <a:gd name="connsiteY7" fmla="*/ 1024263 h 1489982"/>
              <a:gd name="connsiteX0" fmla="*/ 0 w 13701940"/>
              <a:gd name="connsiteY0" fmla="*/ 1024263 h 1504094"/>
              <a:gd name="connsiteX1" fmla="*/ 5277304 w 13701940"/>
              <a:gd name="connsiteY1" fmla="*/ 0 h 1504094"/>
              <a:gd name="connsiteX2" fmla="*/ 13701940 w 13701940"/>
              <a:gd name="connsiteY2" fmla="*/ 896265 h 1504094"/>
              <a:gd name="connsiteX3" fmla="*/ 558347 w 13701940"/>
              <a:gd name="connsiteY3" fmla="*/ 1504094 h 1504094"/>
              <a:gd name="connsiteX4" fmla="*/ 598261 w 13701940"/>
              <a:gd name="connsiteY4" fmla="*/ 1415849 h 1504094"/>
              <a:gd name="connsiteX5" fmla="*/ 604611 w 13701940"/>
              <a:gd name="connsiteY5" fmla="*/ 1256392 h 1504094"/>
              <a:gd name="connsiteX6" fmla="*/ 528411 w 13701940"/>
              <a:gd name="connsiteY6" fmla="*/ 1021087 h 1504094"/>
              <a:gd name="connsiteX7" fmla="*/ 0 w 13701940"/>
              <a:gd name="connsiteY7" fmla="*/ 1024263 h 1504094"/>
              <a:gd name="connsiteX0" fmla="*/ 0 w 13701940"/>
              <a:gd name="connsiteY0" fmla="*/ 1024263 h 1504094"/>
              <a:gd name="connsiteX1" fmla="*/ 5277304 w 13701940"/>
              <a:gd name="connsiteY1" fmla="*/ 0 h 1504094"/>
              <a:gd name="connsiteX2" fmla="*/ 13701940 w 13701940"/>
              <a:gd name="connsiteY2" fmla="*/ 896265 h 1504094"/>
              <a:gd name="connsiteX3" fmla="*/ 558347 w 13701940"/>
              <a:gd name="connsiteY3" fmla="*/ 1504094 h 1504094"/>
              <a:gd name="connsiteX4" fmla="*/ 595086 w 13701940"/>
              <a:gd name="connsiteY4" fmla="*/ 1447601 h 1504094"/>
              <a:gd name="connsiteX5" fmla="*/ 604611 w 13701940"/>
              <a:gd name="connsiteY5" fmla="*/ 1256392 h 1504094"/>
              <a:gd name="connsiteX6" fmla="*/ 528411 w 13701940"/>
              <a:gd name="connsiteY6" fmla="*/ 1021087 h 1504094"/>
              <a:gd name="connsiteX7" fmla="*/ 0 w 13701940"/>
              <a:gd name="connsiteY7" fmla="*/ 1024263 h 1504094"/>
              <a:gd name="connsiteX0" fmla="*/ 0 w 13701940"/>
              <a:gd name="connsiteY0" fmla="*/ 1040391 h 1520222"/>
              <a:gd name="connsiteX1" fmla="*/ 6457491 w 13701940"/>
              <a:gd name="connsiteY1" fmla="*/ 0 h 1520222"/>
              <a:gd name="connsiteX2" fmla="*/ 13701940 w 13701940"/>
              <a:gd name="connsiteY2" fmla="*/ 912393 h 1520222"/>
              <a:gd name="connsiteX3" fmla="*/ 558347 w 13701940"/>
              <a:gd name="connsiteY3" fmla="*/ 1520222 h 1520222"/>
              <a:gd name="connsiteX4" fmla="*/ 595086 w 13701940"/>
              <a:gd name="connsiteY4" fmla="*/ 1463729 h 1520222"/>
              <a:gd name="connsiteX5" fmla="*/ 604611 w 13701940"/>
              <a:gd name="connsiteY5" fmla="*/ 1272520 h 1520222"/>
              <a:gd name="connsiteX6" fmla="*/ 528411 w 13701940"/>
              <a:gd name="connsiteY6" fmla="*/ 1037215 h 1520222"/>
              <a:gd name="connsiteX7" fmla="*/ 0 w 13701940"/>
              <a:gd name="connsiteY7" fmla="*/ 1040391 h 1520222"/>
              <a:gd name="connsiteX0" fmla="*/ 0 w 13701940"/>
              <a:gd name="connsiteY0" fmla="*/ 1040391 h 1520222"/>
              <a:gd name="connsiteX1" fmla="*/ 6696635 w 13701940"/>
              <a:gd name="connsiteY1" fmla="*/ 0 h 1520222"/>
              <a:gd name="connsiteX2" fmla="*/ 13701940 w 13701940"/>
              <a:gd name="connsiteY2" fmla="*/ 912393 h 1520222"/>
              <a:gd name="connsiteX3" fmla="*/ 558347 w 13701940"/>
              <a:gd name="connsiteY3" fmla="*/ 1520222 h 1520222"/>
              <a:gd name="connsiteX4" fmla="*/ 595086 w 13701940"/>
              <a:gd name="connsiteY4" fmla="*/ 1463729 h 1520222"/>
              <a:gd name="connsiteX5" fmla="*/ 604611 w 13701940"/>
              <a:gd name="connsiteY5" fmla="*/ 1272520 h 1520222"/>
              <a:gd name="connsiteX6" fmla="*/ 528411 w 13701940"/>
              <a:gd name="connsiteY6" fmla="*/ 1037215 h 1520222"/>
              <a:gd name="connsiteX7" fmla="*/ 0 w 13701940"/>
              <a:gd name="connsiteY7" fmla="*/ 1040391 h 1520222"/>
              <a:gd name="connsiteX0" fmla="*/ 0 w 13701940"/>
              <a:gd name="connsiteY0" fmla="*/ 1040391 h 1520222"/>
              <a:gd name="connsiteX1" fmla="*/ 6696635 w 13701940"/>
              <a:gd name="connsiteY1" fmla="*/ 0 h 1520222"/>
              <a:gd name="connsiteX2" fmla="*/ 13701940 w 13701940"/>
              <a:gd name="connsiteY2" fmla="*/ 912393 h 1520222"/>
              <a:gd name="connsiteX3" fmla="*/ 558347 w 13701940"/>
              <a:gd name="connsiteY3" fmla="*/ 1520222 h 1520222"/>
              <a:gd name="connsiteX4" fmla="*/ 595086 w 13701940"/>
              <a:gd name="connsiteY4" fmla="*/ 1463729 h 1520222"/>
              <a:gd name="connsiteX5" fmla="*/ 604611 w 13701940"/>
              <a:gd name="connsiteY5" fmla="*/ 1272520 h 1520222"/>
              <a:gd name="connsiteX6" fmla="*/ 2622001 w 13701940"/>
              <a:gd name="connsiteY6" fmla="*/ 1061365 h 1520222"/>
              <a:gd name="connsiteX7" fmla="*/ 0 w 13701940"/>
              <a:gd name="connsiteY7" fmla="*/ 1040391 h 1520222"/>
              <a:gd name="connsiteX0" fmla="*/ 0 w 13701940"/>
              <a:gd name="connsiteY0" fmla="*/ 1040391 h 1520222"/>
              <a:gd name="connsiteX1" fmla="*/ 6696635 w 13701940"/>
              <a:gd name="connsiteY1" fmla="*/ 0 h 1520222"/>
              <a:gd name="connsiteX2" fmla="*/ 13701940 w 13701940"/>
              <a:gd name="connsiteY2" fmla="*/ 912393 h 1520222"/>
              <a:gd name="connsiteX3" fmla="*/ 558347 w 13701940"/>
              <a:gd name="connsiteY3" fmla="*/ 1520222 h 1520222"/>
              <a:gd name="connsiteX4" fmla="*/ 595086 w 13701940"/>
              <a:gd name="connsiteY4" fmla="*/ 1463729 h 1520222"/>
              <a:gd name="connsiteX5" fmla="*/ 2646024 w 13701940"/>
              <a:gd name="connsiteY5" fmla="*/ 1256420 h 1520222"/>
              <a:gd name="connsiteX6" fmla="*/ 2622001 w 13701940"/>
              <a:gd name="connsiteY6" fmla="*/ 1061365 h 1520222"/>
              <a:gd name="connsiteX7" fmla="*/ 0 w 13701940"/>
              <a:gd name="connsiteY7" fmla="*/ 1040391 h 1520222"/>
              <a:gd name="connsiteX0" fmla="*/ 0 w 13701940"/>
              <a:gd name="connsiteY0" fmla="*/ 1040391 h 1520222"/>
              <a:gd name="connsiteX1" fmla="*/ 6696635 w 13701940"/>
              <a:gd name="connsiteY1" fmla="*/ 0 h 1520222"/>
              <a:gd name="connsiteX2" fmla="*/ 13701940 w 13701940"/>
              <a:gd name="connsiteY2" fmla="*/ 912393 h 1520222"/>
              <a:gd name="connsiteX3" fmla="*/ 558347 w 13701940"/>
              <a:gd name="connsiteY3" fmla="*/ 1520222 h 1520222"/>
              <a:gd name="connsiteX4" fmla="*/ 2643021 w 13701940"/>
              <a:gd name="connsiteY4" fmla="*/ 1383229 h 1520222"/>
              <a:gd name="connsiteX5" fmla="*/ 2646024 w 13701940"/>
              <a:gd name="connsiteY5" fmla="*/ 1256420 h 1520222"/>
              <a:gd name="connsiteX6" fmla="*/ 2622001 w 13701940"/>
              <a:gd name="connsiteY6" fmla="*/ 1061365 h 1520222"/>
              <a:gd name="connsiteX7" fmla="*/ 0 w 13701940"/>
              <a:gd name="connsiteY7" fmla="*/ 1040391 h 1520222"/>
              <a:gd name="connsiteX0" fmla="*/ 0 w 13701940"/>
              <a:gd name="connsiteY0" fmla="*/ 1040391 h 1528272"/>
              <a:gd name="connsiteX1" fmla="*/ 6696635 w 13701940"/>
              <a:gd name="connsiteY1" fmla="*/ 0 h 1528272"/>
              <a:gd name="connsiteX2" fmla="*/ 13701940 w 13701940"/>
              <a:gd name="connsiteY2" fmla="*/ 912393 h 1528272"/>
              <a:gd name="connsiteX3" fmla="*/ 2664981 w 13701940"/>
              <a:gd name="connsiteY3" fmla="*/ 1528272 h 1528272"/>
              <a:gd name="connsiteX4" fmla="*/ 2643021 w 13701940"/>
              <a:gd name="connsiteY4" fmla="*/ 1383229 h 1528272"/>
              <a:gd name="connsiteX5" fmla="*/ 2646024 w 13701940"/>
              <a:gd name="connsiteY5" fmla="*/ 1256420 h 1528272"/>
              <a:gd name="connsiteX6" fmla="*/ 2622001 w 13701940"/>
              <a:gd name="connsiteY6" fmla="*/ 1061365 h 1528272"/>
              <a:gd name="connsiteX7" fmla="*/ 0 w 13701940"/>
              <a:gd name="connsiteY7" fmla="*/ 1040391 h 1528272"/>
              <a:gd name="connsiteX0" fmla="*/ 0 w 13701940"/>
              <a:gd name="connsiteY0" fmla="*/ 1040391 h 1528272"/>
              <a:gd name="connsiteX1" fmla="*/ 6696635 w 13701940"/>
              <a:gd name="connsiteY1" fmla="*/ 0 h 1528272"/>
              <a:gd name="connsiteX2" fmla="*/ 13701940 w 13701940"/>
              <a:gd name="connsiteY2" fmla="*/ 912393 h 1528272"/>
              <a:gd name="connsiteX3" fmla="*/ 2664981 w 13701940"/>
              <a:gd name="connsiteY3" fmla="*/ 1528272 h 1528272"/>
              <a:gd name="connsiteX4" fmla="*/ 2643021 w 13701940"/>
              <a:gd name="connsiteY4" fmla="*/ 1383229 h 1528272"/>
              <a:gd name="connsiteX5" fmla="*/ 2646024 w 13701940"/>
              <a:gd name="connsiteY5" fmla="*/ 1256420 h 1528272"/>
              <a:gd name="connsiteX6" fmla="*/ 2622001 w 13701940"/>
              <a:gd name="connsiteY6" fmla="*/ 1061365 h 1528272"/>
              <a:gd name="connsiteX7" fmla="*/ 0 w 13701940"/>
              <a:gd name="connsiteY7" fmla="*/ 1040391 h 1528272"/>
              <a:gd name="connsiteX0" fmla="*/ 0 w 13701940"/>
              <a:gd name="connsiteY0" fmla="*/ 1040391 h 1528272"/>
              <a:gd name="connsiteX1" fmla="*/ 6696635 w 13701940"/>
              <a:gd name="connsiteY1" fmla="*/ 0 h 1528272"/>
              <a:gd name="connsiteX2" fmla="*/ 13701940 w 13701940"/>
              <a:gd name="connsiteY2" fmla="*/ 912393 h 1528272"/>
              <a:gd name="connsiteX3" fmla="*/ 2664981 w 13701940"/>
              <a:gd name="connsiteY3" fmla="*/ 1528272 h 1528272"/>
              <a:gd name="connsiteX4" fmla="*/ 2643021 w 13701940"/>
              <a:gd name="connsiteY4" fmla="*/ 1383229 h 1528272"/>
              <a:gd name="connsiteX5" fmla="*/ 2631757 w 13701940"/>
              <a:gd name="connsiteY5" fmla="*/ 1256420 h 1528272"/>
              <a:gd name="connsiteX6" fmla="*/ 2622001 w 13701940"/>
              <a:gd name="connsiteY6" fmla="*/ 1061365 h 1528272"/>
              <a:gd name="connsiteX7" fmla="*/ 0 w 13701940"/>
              <a:gd name="connsiteY7" fmla="*/ 1040391 h 1528272"/>
              <a:gd name="connsiteX0" fmla="*/ 0 w 13701940"/>
              <a:gd name="connsiteY0" fmla="*/ 1040391 h 1528272"/>
              <a:gd name="connsiteX1" fmla="*/ 6696635 w 13701940"/>
              <a:gd name="connsiteY1" fmla="*/ 0 h 1528272"/>
              <a:gd name="connsiteX2" fmla="*/ 13701940 w 13701940"/>
              <a:gd name="connsiteY2" fmla="*/ 912393 h 1528272"/>
              <a:gd name="connsiteX3" fmla="*/ 2664981 w 13701940"/>
              <a:gd name="connsiteY3" fmla="*/ 1528272 h 1528272"/>
              <a:gd name="connsiteX4" fmla="*/ 2643021 w 13701940"/>
              <a:gd name="connsiteY4" fmla="*/ 1383229 h 1528272"/>
              <a:gd name="connsiteX5" fmla="*/ 2631757 w 13701940"/>
              <a:gd name="connsiteY5" fmla="*/ 1256420 h 1528272"/>
              <a:gd name="connsiteX6" fmla="*/ 2622001 w 13701940"/>
              <a:gd name="connsiteY6" fmla="*/ 1061365 h 1528272"/>
              <a:gd name="connsiteX7" fmla="*/ 0 w 13701940"/>
              <a:gd name="connsiteY7" fmla="*/ 1040391 h 1528272"/>
              <a:gd name="connsiteX0" fmla="*/ 0 w 13701940"/>
              <a:gd name="connsiteY0" fmla="*/ 1040391 h 1528272"/>
              <a:gd name="connsiteX1" fmla="*/ 6696635 w 13701940"/>
              <a:gd name="connsiteY1" fmla="*/ 0 h 1528272"/>
              <a:gd name="connsiteX2" fmla="*/ 13701940 w 13701940"/>
              <a:gd name="connsiteY2" fmla="*/ 912393 h 1528272"/>
              <a:gd name="connsiteX3" fmla="*/ 2664981 w 13701940"/>
              <a:gd name="connsiteY3" fmla="*/ 1528272 h 1528272"/>
              <a:gd name="connsiteX4" fmla="*/ 2628755 w 13701940"/>
              <a:gd name="connsiteY4" fmla="*/ 1385744 h 1528272"/>
              <a:gd name="connsiteX5" fmla="*/ 2631757 w 13701940"/>
              <a:gd name="connsiteY5" fmla="*/ 1256420 h 1528272"/>
              <a:gd name="connsiteX6" fmla="*/ 2622001 w 13701940"/>
              <a:gd name="connsiteY6" fmla="*/ 1061365 h 1528272"/>
              <a:gd name="connsiteX7" fmla="*/ 0 w 13701940"/>
              <a:gd name="connsiteY7" fmla="*/ 1040391 h 1528272"/>
              <a:gd name="connsiteX0" fmla="*/ 0 w 13701940"/>
              <a:gd name="connsiteY0" fmla="*/ 1040391 h 1530787"/>
              <a:gd name="connsiteX1" fmla="*/ 6696635 w 13701940"/>
              <a:gd name="connsiteY1" fmla="*/ 0 h 1530787"/>
              <a:gd name="connsiteX2" fmla="*/ 13701940 w 13701940"/>
              <a:gd name="connsiteY2" fmla="*/ 912393 h 1530787"/>
              <a:gd name="connsiteX3" fmla="*/ 2603837 w 13701940"/>
              <a:gd name="connsiteY3" fmla="*/ 1530787 h 1530787"/>
              <a:gd name="connsiteX4" fmla="*/ 2628755 w 13701940"/>
              <a:gd name="connsiteY4" fmla="*/ 1385744 h 1530787"/>
              <a:gd name="connsiteX5" fmla="*/ 2631757 w 13701940"/>
              <a:gd name="connsiteY5" fmla="*/ 1256420 h 1530787"/>
              <a:gd name="connsiteX6" fmla="*/ 2622001 w 13701940"/>
              <a:gd name="connsiteY6" fmla="*/ 1061365 h 1530787"/>
              <a:gd name="connsiteX7" fmla="*/ 0 w 13701940"/>
              <a:gd name="connsiteY7" fmla="*/ 1040391 h 1530787"/>
              <a:gd name="connsiteX0" fmla="*/ 0 w 13701940"/>
              <a:gd name="connsiteY0" fmla="*/ 1040391 h 1530787"/>
              <a:gd name="connsiteX1" fmla="*/ 6696635 w 13701940"/>
              <a:gd name="connsiteY1" fmla="*/ 0 h 1530787"/>
              <a:gd name="connsiteX2" fmla="*/ 13701940 w 13701940"/>
              <a:gd name="connsiteY2" fmla="*/ 912393 h 1530787"/>
              <a:gd name="connsiteX3" fmla="*/ 2603837 w 13701940"/>
              <a:gd name="connsiteY3" fmla="*/ 1530787 h 1530787"/>
              <a:gd name="connsiteX4" fmla="*/ 2628755 w 13701940"/>
              <a:gd name="connsiteY4" fmla="*/ 1385744 h 1530787"/>
              <a:gd name="connsiteX5" fmla="*/ 2631757 w 13701940"/>
              <a:gd name="connsiteY5" fmla="*/ 1256420 h 1530787"/>
              <a:gd name="connsiteX6" fmla="*/ 2622001 w 13701940"/>
              <a:gd name="connsiteY6" fmla="*/ 1061365 h 1530787"/>
              <a:gd name="connsiteX7" fmla="*/ 0 w 13701940"/>
              <a:gd name="connsiteY7" fmla="*/ 1040391 h 1530787"/>
              <a:gd name="connsiteX0" fmla="*/ 0 w 13701940"/>
              <a:gd name="connsiteY0" fmla="*/ 1040391 h 1530787"/>
              <a:gd name="connsiteX1" fmla="*/ 6696635 w 13701940"/>
              <a:gd name="connsiteY1" fmla="*/ 0 h 1530787"/>
              <a:gd name="connsiteX2" fmla="*/ 13701940 w 13701940"/>
              <a:gd name="connsiteY2" fmla="*/ 912393 h 1530787"/>
              <a:gd name="connsiteX3" fmla="*/ 2603837 w 13701940"/>
              <a:gd name="connsiteY3" fmla="*/ 1530787 h 1530787"/>
              <a:gd name="connsiteX4" fmla="*/ 2628755 w 13701940"/>
              <a:gd name="connsiteY4" fmla="*/ 1385744 h 1530787"/>
              <a:gd name="connsiteX5" fmla="*/ 2631757 w 13701940"/>
              <a:gd name="connsiteY5" fmla="*/ 1256420 h 1530787"/>
              <a:gd name="connsiteX6" fmla="*/ 2622001 w 13701940"/>
              <a:gd name="connsiteY6" fmla="*/ 1061365 h 1530787"/>
              <a:gd name="connsiteX7" fmla="*/ 0 w 13701940"/>
              <a:gd name="connsiteY7" fmla="*/ 1040391 h 1530787"/>
              <a:gd name="connsiteX0" fmla="*/ 0 w 13701940"/>
              <a:gd name="connsiteY0" fmla="*/ 1040391 h 1530787"/>
              <a:gd name="connsiteX1" fmla="*/ 6696635 w 13701940"/>
              <a:gd name="connsiteY1" fmla="*/ 0 h 1530787"/>
              <a:gd name="connsiteX2" fmla="*/ 13701940 w 13701940"/>
              <a:gd name="connsiteY2" fmla="*/ 912393 h 1530787"/>
              <a:gd name="connsiteX3" fmla="*/ 2603837 w 13701940"/>
              <a:gd name="connsiteY3" fmla="*/ 1530787 h 1530787"/>
              <a:gd name="connsiteX4" fmla="*/ 2628755 w 13701940"/>
              <a:gd name="connsiteY4" fmla="*/ 1385744 h 1530787"/>
              <a:gd name="connsiteX5" fmla="*/ 2621566 w 13701940"/>
              <a:gd name="connsiteY5" fmla="*/ 1253903 h 1530787"/>
              <a:gd name="connsiteX6" fmla="*/ 2622001 w 13701940"/>
              <a:gd name="connsiteY6" fmla="*/ 1061365 h 1530787"/>
              <a:gd name="connsiteX7" fmla="*/ 0 w 13701940"/>
              <a:gd name="connsiteY7" fmla="*/ 1040391 h 1530787"/>
              <a:gd name="connsiteX0" fmla="*/ 0 w 13701940"/>
              <a:gd name="connsiteY0" fmla="*/ 1040391 h 1530787"/>
              <a:gd name="connsiteX1" fmla="*/ 6696635 w 13701940"/>
              <a:gd name="connsiteY1" fmla="*/ 0 h 1530787"/>
              <a:gd name="connsiteX2" fmla="*/ 13701940 w 13701940"/>
              <a:gd name="connsiteY2" fmla="*/ 912393 h 1530787"/>
              <a:gd name="connsiteX3" fmla="*/ 2603837 w 13701940"/>
              <a:gd name="connsiteY3" fmla="*/ 1530787 h 1530787"/>
              <a:gd name="connsiteX4" fmla="*/ 2628755 w 13701940"/>
              <a:gd name="connsiteY4" fmla="*/ 1385744 h 1530787"/>
              <a:gd name="connsiteX5" fmla="*/ 2629719 w 13701940"/>
              <a:gd name="connsiteY5" fmla="*/ 1251388 h 1530787"/>
              <a:gd name="connsiteX6" fmla="*/ 2622001 w 13701940"/>
              <a:gd name="connsiteY6" fmla="*/ 1061365 h 1530787"/>
              <a:gd name="connsiteX7" fmla="*/ 0 w 13701940"/>
              <a:gd name="connsiteY7" fmla="*/ 1040391 h 1530787"/>
              <a:gd name="connsiteX0" fmla="*/ 0 w 13701940"/>
              <a:gd name="connsiteY0" fmla="*/ 1040391 h 1530787"/>
              <a:gd name="connsiteX1" fmla="*/ 6696635 w 13701940"/>
              <a:gd name="connsiteY1" fmla="*/ 0 h 1530787"/>
              <a:gd name="connsiteX2" fmla="*/ 13701940 w 13701940"/>
              <a:gd name="connsiteY2" fmla="*/ 912393 h 1530787"/>
              <a:gd name="connsiteX3" fmla="*/ 2603837 w 13701940"/>
              <a:gd name="connsiteY3" fmla="*/ 1530787 h 1530787"/>
              <a:gd name="connsiteX4" fmla="*/ 2628755 w 13701940"/>
              <a:gd name="connsiteY4" fmla="*/ 1385744 h 1530787"/>
              <a:gd name="connsiteX5" fmla="*/ 2629719 w 13701940"/>
              <a:gd name="connsiteY5" fmla="*/ 1251388 h 1530787"/>
              <a:gd name="connsiteX6" fmla="*/ 2622001 w 13701940"/>
              <a:gd name="connsiteY6" fmla="*/ 1061365 h 1530787"/>
              <a:gd name="connsiteX7" fmla="*/ 0 w 13701940"/>
              <a:gd name="connsiteY7" fmla="*/ 1040391 h 1530787"/>
              <a:gd name="connsiteX0" fmla="*/ 0 w 13701940"/>
              <a:gd name="connsiteY0" fmla="*/ 1040391 h 1530787"/>
              <a:gd name="connsiteX1" fmla="*/ 6696635 w 13701940"/>
              <a:gd name="connsiteY1" fmla="*/ 0 h 1530787"/>
              <a:gd name="connsiteX2" fmla="*/ 13701940 w 13701940"/>
              <a:gd name="connsiteY2" fmla="*/ 912393 h 1530787"/>
              <a:gd name="connsiteX3" fmla="*/ 2603837 w 13701940"/>
              <a:gd name="connsiteY3" fmla="*/ 1530787 h 1530787"/>
              <a:gd name="connsiteX4" fmla="*/ 2628755 w 13701940"/>
              <a:gd name="connsiteY4" fmla="*/ 1385744 h 1530787"/>
              <a:gd name="connsiteX5" fmla="*/ 2629719 w 13701940"/>
              <a:gd name="connsiteY5" fmla="*/ 1251388 h 1530787"/>
              <a:gd name="connsiteX6" fmla="*/ 2622001 w 13701940"/>
              <a:gd name="connsiteY6" fmla="*/ 1061365 h 1530787"/>
              <a:gd name="connsiteX7" fmla="*/ 0 w 13701940"/>
              <a:gd name="connsiteY7" fmla="*/ 1040391 h 1530787"/>
              <a:gd name="connsiteX0" fmla="*/ 0 w 13701940"/>
              <a:gd name="connsiteY0" fmla="*/ 1040391 h 1530787"/>
              <a:gd name="connsiteX1" fmla="*/ 6696635 w 13701940"/>
              <a:gd name="connsiteY1" fmla="*/ 0 h 1530787"/>
              <a:gd name="connsiteX2" fmla="*/ 13701940 w 13701940"/>
              <a:gd name="connsiteY2" fmla="*/ 912393 h 1530787"/>
              <a:gd name="connsiteX3" fmla="*/ 2603837 w 13701940"/>
              <a:gd name="connsiteY3" fmla="*/ 1530787 h 1530787"/>
              <a:gd name="connsiteX4" fmla="*/ 2628755 w 13701940"/>
              <a:gd name="connsiteY4" fmla="*/ 1385744 h 1530787"/>
              <a:gd name="connsiteX5" fmla="*/ 2629719 w 13701940"/>
              <a:gd name="connsiteY5" fmla="*/ 1251388 h 1530787"/>
              <a:gd name="connsiteX6" fmla="*/ 2622001 w 13701940"/>
              <a:gd name="connsiteY6" fmla="*/ 1061365 h 1530787"/>
              <a:gd name="connsiteX7" fmla="*/ 0 w 13701940"/>
              <a:gd name="connsiteY7" fmla="*/ 1040391 h 1530787"/>
              <a:gd name="connsiteX0" fmla="*/ 0 w 13701940"/>
              <a:gd name="connsiteY0" fmla="*/ 1040391 h 1530787"/>
              <a:gd name="connsiteX1" fmla="*/ 6696635 w 13701940"/>
              <a:gd name="connsiteY1" fmla="*/ 0 h 1530787"/>
              <a:gd name="connsiteX2" fmla="*/ 13701940 w 13701940"/>
              <a:gd name="connsiteY2" fmla="*/ 912393 h 1530787"/>
              <a:gd name="connsiteX3" fmla="*/ 2611990 w 13701940"/>
              <a:gd name="connsiteY3" fmla="*/ 1530787 h 1530787"/>
              <a:gd name="connsiteX4" fmla="*/ 2628755 w 13701940"/>
              <a:gd name="connsiteY4" fmla="*/ 1385744 h 1530787"/>
              <a:gd name="connsiteX5" fmla="*/ 2629719 w 13701940"/>
              <a:gd name="connsiteY5" fmla="*/ 1251388 h 1530787"/>
              <a:gd name="connsiteX6" fmla="*/ 2622001 w 13701940"/>
              <a:gd name="connsiteY6" fmla="*/ 1061365 h 1530787"/>
              <a:gd name="connsiteX7" fmla="*/ 0 w 13701940"/>
              <a:gd name="connsiteY7" fmla="*/ 1040391 h 1530787"/>
              <a:gd name="connsiteX0" fmla="*/ 0 w 13685635"/>
              <a:gd name="connsiteY0" fmla="*/ 1050454 h 1530787"/>
              <a:gd name="connsiteX1" fmla="*/ 6680330 w 13685635"/>
              <a:gd name="connsiteY1" fmla="*/ 0 h 1530787"/>
              <a:gd name="connsiteX2" fmla="*/ 13685635 w 13685635"/>
              <a:gd name="connsiteY2" fmla="*/ 912393 h 1530787"/>
              <a:gd name="connsiteX3" fmla="*/ 2595685 w 13685635"/>
              <a:gd name="connsiteY3" fmla="*/ 1530787 h 1530787"/>
              <a:gd name="connsiteX4" fmla="*/ 2612450 w 13685635"/>
              <a:gd name="connsiteY4" fmla="*/ 1385744 h 1530787"/>
              <a:gd name="connsiteX5" fmla="*/ 2613414 w 13685635"/>
              <a:gd name="connsiteY5" fmla="*/ 1251388 h 1530787"/>
              <a:gd name="connsiteX6" fmla="*/ 2605696 w 13685635"/>
              <a:gd name="connsiteY6" fmla="*/ 1061365 h 1530787"/>
              <a:gd name="connsiteX7" fmla="*/ 0 w 13685635"/>
              <a:gd name="connsiteY7" fmla="*/ 1050454 h 1530787"/>
              <a:gd name="connsiteX0" fmla="*/ 0 w 22343705"/>
              <a:gd name="connsiteY0" fmla="*/ 1050454 h 1530787"/>
              <a:gd name="connsiteX1" fmla="*/ 6680330 w 22343705"/>
              <a:gd name="connsiteY1" fmla="*/ 0 h 1530787"/>
              <a:gd name="connsiteX2" fmla="*/ 22343705 w 22343705"/>
              <a:gd name="connsiteY2" fmla="*/ 942581 h 1530787"/>
              <a:gd name="connsiteX3" fmla="*/ 2595685 w 22343705"/>
              <a:gd name="connsiteY3" fmla="*/ 1530787 h 1530787"/>
              <a:gd name="connsiteX4" fmla="*/ 2612450 w 22343705"/>
              <a:gd name="connsiteY4" fmla="*/ 1385744 h 1530787"/>
              <a:gd name="connsiteX5" fmla="*/ 2613414 w 22343705"/>
              <a:gd name="connsiteY5" fmla="*/ 1251388 h 1530787"/>
              <a:gd name="connsiteX6" fmla="*/ 2605696 w 22343705"/>
              <a:gd name="connsiteY6" fmla="*/ 1061365 h 1530787"/>
              <a:gd name="connsiteX7" fmla="*/ 0 w 22343705"/>
              <a:gd name="connsiteY7" fmla="*/ 1050454 h 1530787"/>
              <a:gd name="connsiteX0" fmla="*/ 0 w 22334509"/>
              <a:gd name="connsiteY0" fmla="*/ 981300 h 1530787"/>
              <a:gd name="connsiteX1" fmla="*/ 6671134 w 22334509"/>
              <a:gd name="connsiteY1" fmla="*/ 0 h 1530787"/>
              <a:gd name="connsiteX2" fmla="*/ 22334509 w 22334509"/>
              <a:gd name="connsiteY2" fmla="*/ 942581 h 1530787"/>
              <a:gd name="connsiteX3" fmla="*/ 2586489 w 22334509"/>
              <a:gd name="connsiteY3" fmla="*/ 1530787 h 1530787"/>
              <a:gd name="connsiteX4" fmla="*/ 2603254 w 22334509"/>
              <a:gd name="connsiteY4" fmla="*/ 1385744 h 1530787"/>
              <a:gd name="connsiteX5" fmla="*/ 2604218 w 22334509"/>
              <a:gd name="connsiteY5" fmla="*/ 1251388 h 1530787"/>
              <a:gd name="connsiteX6" fmla="*/ 2596500 w 22334509"/>
              <a:gd name="connsiteY6" fmla="*/ 1061365 h 1530787"/>
              <a:gd name="connsiteX7" fmla="*/ 0 w 22334509"/>
              <a:gd name="connsiteY7" fmla="*/ 981300 h 1530787"/>
              <a:gd name="connsiteX0" fmla="*/ 0 w 22334509"/>
              <a:gd name="connsiteY0" fmla="*/ 981300 h 1530787"/>
              <a:gd name="connsiteX1" fmla="*/ 6671134 w 22334509"/>
              <a:gd name="connsiteY1" fmla="*/ 0 h 1530787"/>
              <a:gd name="connsiteX2" fmla="*/ 22334509 w 22334509"/>
              <a:gd name="connsiteY2" fmla="*/ 942581 h 1530787"/>
              <a:gd name="connsiteX3" fmla="*/ 2586489 w 22334509"/>
              <a:gd name="connsiteY3" fmla="*/ 1530787 h 1530787"/>
              <a:gd name="connsiteX4" fmla="*/ 2603254 w 22334509"/>
              <a:gd name="connsiteY4" fmla="*/ 1385744 h 1530787"/>
              <a:gd name="connsiteX5" fmla="*/ 2604218 w 22334509"/>
              <a:gd name="connsiteY5" fmla="*/ 1251388 h 1530787"/>
              <a:gd name="connsiteX6" fmla="*/ 2605696 w 22334509"/>
              <a:gd name="connsiteY6" fmla="*/ 978380 h 1530787"/>
              <a:gd name="connsiteX7" fmla="*/ 0 w 22334509"/>
              <a:gd name="connsiteY7" fmla="*/ 981300 h 1530787"/>
              <a:gd name="connsiteX0" fmla="*/ 0 w 22334509"/>
              <a:gd name="connsiteY0" fmla="*/ 981300 h 1530787"/>
              <a:gd name="connsiteX1" fmla="*/ 6671134 w 22334509"/>
              <a:gd name="connsiteY1" fmla="*/ 0 h 1530787"/>
              <a:gd name="connsiteX2" fmla="*/ 22334509 w 22334509"/>
              <a:gd name="connsiteY2" fmla="*/ 942581 h 1530787"/>
              <a:gd name="connsiteX3" fmla="*/ 2586489 w 22334509"/>
              <a:gd name="connsiteY3" fmla="*/ 1530787 h 1530787"/>
              <a:gd name="connsiteX4" fmla="*/ 2603254 w 22334509"/>
              <a:gd name="connsiteY4" fmla="*/ 1385744 h 1530787"/>
              <a:gd name="connsiteX5" fmla="*/ 2604218 w 22334509"/>
              <a:gd name="connsiteY5" fmla="*/ 1251388 h 1530787"/>
              <a:gd name="connsiteX6" fmla="*/ 2593626 w 22334509"/>
              <a:gd name="connsiteY6" fmla="*/ 969304 h 1530787"/>
              <a:gd name="connsiteX7" fmla="*/ 0 w 22334509"/>
              <a:gd name="connsiteY7" fmla="*/ 981300 h 1530787"/>
              <a:gd name="connsiteX0" fmla="*/ 0 w 22307351"/>
              <a:gd name="connsiteY0" fmla="*/ 972223 h 1530787"/>
              <a:gd name="connsiteX1" fmla="*/ 6643976 w 22307351"/>
              <a:gd name="connsiteY1" fmla="*/ 0 h 1530787"/>
              <a:gd name="connsiteX2" fmla="*/ 22307351 w 22307351"/>
              <a:gd name="connsiteY2" fmla="*/ 942581 h 1530787"/>
              <a:gd name="connsiteX3" fmla="*/ 2559331 w 22307351"/>
              <a:gd name="connsiteY3" fmla="*/ 1530787 h 1530787"/>
              <a:gd name="connsiteX4" fmla="*/ 2576096 w 22307351"/>
              <a:gd name="connsiteY4" fmla="*/ 1385744 h 1530787"/>
              <a:gd name="connsiteX5" fmla="*/ 2577060 w 22307351"/>
              <a:gd name="connsiteY5" fmla="*/ 1251388 h 1530787"/>
              <a:gd name="connsiteX6" fmla="*/ 2566468 w 22307351"/>
              <a:gd name="connsiteY6" fmla="*/ 969304 h 1530787"/>
              <a:gd name="connsiteX7" fmla="*/ 0 w 22307351"/>
              <a:gd name="connsiteY7" fmla="*/ 972223 h 1530787"/>
              <a:gd name="connsiteX0" fmla="*/ 0 w 22307351"/>
              <a:gd name="connsiteY0" fmla="*/ 972223 h 1530787"/>
              <a:gd name="connsiteX1" fmla="*/ 6643976 w 22307351"/>
              <a:gd name="connsiteY1" fmla="*/ 0 h 1530787"/>
              <a:gd name="connsiteX2" fmla="*/ 22307351 w 22307351"/>
              <a:gd name="connsiteY2" fmla="*/ 942581 h 1530787"/>
              <a:gd name="connsiteX3" fmla="*/ 2559331 w 22307351"/>
              <a:gd name="connsiteY3" fmla="*/ 1530787 h 1530787"/>
              <a:gd name="connsiteX4" fmla="*/ 2576096 w 22307351"/>
              <a:gd name="connsiteY4" fmla="*/ 1385744 h 1530787"/>
              <a:gd name="connsiteX5" fmla="*/ 2577060 w 22307351"/>
              <a:gd name="connsiteY5" fmla="*/ 1251388 h 1530787"/>
              <a:gd name="connsiteX6" fmla="*/ 2542328 w 22307351"/>
              <a:gd name="connsiteY6" fmla="*/ 973841 h 1530787"/>
              <a:gd name="connsiteX7" fmla="*/ 0 w 22307351"/>
              <a:gd name="connsiteY7" fmla="*/ 972223 h 1530787"/>
              <a:gd name="connsiteX0" fmla="*/ 0 w 22307351"/>
              <a:gd name="connsiteY0" fmla="*/ 972223 h 1530787"/>
              <a:gd name="connsiteX1" fmla="*/ 6643976 w 22307351"/>
              <a:gd name="connsiteY1" fmla="*/ 0 h 1530787"/>
              <a:gd name="connsiteX2" fmla="*/ 22307351 w 22307351"/>
              <a:gd name="connsiteY2" fmla="*/ 942581 h 1530787"/>
              <a:gd name="connsiteX3" fmla="*/ 2559331 w 22307351"/>
              <a:gd name="connsiteY3" fmla="*/ 1530787 h 1530787"/>
              <a:gd name="connsiteX4" fmla="*/ 2576096 w 22307351"/>
              <a:gd name="connsiteY4" fmla="*/ 1385744 h 1530787"/>
              <a:gd name="connsiteX5" fmla="*/ 2577060 w 22307351"/>
              <a:gd name="connsiteY5" fmla="*/ 1251388 h 1530787"/>
              <a:gd name="connsiteX6" fmla="*/ 2575521 w 22307351"/>
              <a:gd name="connsiteY6" fmla="*/ 969303 h 1530787"/>
              <a:gd name="connsiteX7" fmla="*/ 0 w 22307351"/>
              <a:gd name="connsiteY7" fmla="*/ 972223 h 1530787"/>
              <a:gd name="connsiteX0" fmla="*/ 0 w 22307351"/>
              <a:gd name="connsiteY0" fmla="*/ 972223 h 1530787"/>
              <a:gd name="connsiteX1" fmla="*/ 6643976 w 22307351"/>
              <a:gd name="connsiteY1" fmla="*/ 0 h 1530787"/>
              <a:gd name="connsiteX2" fmla="*/ 22307351 w 22307351"/>
              <a:gd name="connsiteY2" fmla="*/ 942581 h 1530787"/>
              <a:gd name="connsiteX3" fmla="*/ 2559331 w 22307351"/>
              <a:gd name="connsiteY3" fmla="*/ 1530787 h 1530787"/>
              <a:gd name="connsiteX4" fmla="*/ 2576096 w 22307351"/>
              <a:gd name="connsiteY4" fmla="*/ 1385744 h 1530787"/>
              <a:gd name="connsiteX5" fmla="*/ 2577060 w 22307351"/>
              <a:gd name="connsiteY5" fmla="*/ 1251388 h 1530787"/>
              <a:gd name="connsiteX6" fmla="*/ 2575521 w 22307351"/>
              <a:gd name="connsiteY6" fmla="*/ 969303 h 1530787"/>
              <a:gd name="connsiteX7" fmla="*/ 0 w 22307351"/>
              <a:gd name="connsiteY7" fmla="*/ 972223 h 1530787"/>
              <a:gd name="connsiteX0" fmla="*/ 0 w 21716117"/>
              <a:gd name="connsiteY0" fmla="*/ 1019835 h 1530787"/>
              <a:gd name="connsiteX1" fmla="*/ 6052742 w 21716117"/>
              <a:gd name="connsiteY1" fmla="*/ 0 h 1530787"/>
              <a:gd name="connsiteX2" fmla="*/ 21716117 w 21716117"/>
              <a:gd name="connsiteY2" fmla="*/ 942581 h 1530787"/>
              <a:gd name="connsiteX3" fmla="*/ 1968097 w 21716117"/>
              <a:gd name="connsiteY3" fmla="*/ 1530787 h 1530787"/>
              <a:gd name="connsiteX4" fmla="*/ 1984862 w 21716117"/>
              <a:gd name="connsiteY4" fmla="*/ 1385744 h 1530787"/>
              <a:gd name="connsiteX5" fmla="*/ 1985826 w 21716117"/>
              <a:gd name="connsiteY5" fmla="*/ 1251388 h 1530787"/>
              <a:gd name="connsiteX6" fmla="*/ 1984287 w 21716117"/>
              <a:gd name="connsiteY6" fmla="*/ 969303 h 1530787"/>
              <a:gd name="connsiteX7" fmla="*/ 0 w 21716117"/>
              <a:gd name="connsiteY7" fmla="*/ 1019835 h 1530787"/>
              <a:gd name="connsiteX0" fmla="*/ 0 w 21723156"/>
              <a:gd name="connsiteY0" fmla="*/ 1051576 h 1530787"/>
              <a:gd name="connsiteX1" fmla="*/ 6059781 w 21723156"/>
              <a:gd name="connsiteY1" fmla="*/ 0 h 1530787"/>
              <a:gd name="connsiteX2" fmla="*/ 21723156 w 21723156"/>
              <a:gd name="connsiteY2" fmla="*/ 942581 h 1530787"/>
              <a:gd name="connsiteX3" fmla="*/ 1975136 w 21723156"/>
              <a:gd name="connsiteY3" fmla="*/ 1530787 h 1530787"/>
              <a:gd name="connsiteX4" fmla="*/ 1991901 w 21723156"/>
              <a:gd name="connsiteY4" fmla="*/ 1385744 h 1530787"/>
              <a:gd name="connsiteX5" fmla="*/ 1992865 w 21723156"/>
              <a:gd name="connsiteY5" fmla="*/ 1251388 h 1530787"/>
              <a:gd name="connsiteX6" fmla="*/ 1991326 w 21723156"/>
              <a:gd name="connsiteY6" fmla="*/ 969303 h 1530787"/>
              <a:gd name="connsiteX7" fmla="*/ 0 w 21723156"/>
              <a:gd name="connsiteY7" fmla="*/ 1051576 h 1530787"/>
              <a:gd name="connsiteX0" fmla="*/ 0 w 21723156"/>
              <a:gd name="connsiteY0" fmla="*/ 1051576 h 1530787"/>
              <a:gd name="connsiteX1" fmla="*/ 6059781 w 21723156"/>
              <a:gd name="connsiteY1" fmla="*/ 0 h 1530787"/>
              <a:gd name="connsiteX2" fmla="*/ 21723156 w 21723156"/>
              <a:gd name="connsiteY2" fmla="*/ 942581 h 1530787"/>
              <a:gd name="connsiteX3" fmla="*/ 1975136 w 21723156"/>
              <a:gd name="connsiteY3" fmla="*/ 1530787 h 1530787"/>
              <a:gd name="connsiteX4" fmla="*/ 1991901 w 21723156"/>
              <a:gd name="connsiteY4" fmla="*/ 1385744 h 1530787"/>
              <a:gd name="connsiteX5" fmla="*/ 1992865 w 21723156"/>
              <a:gd name="connsiteY5" fmla="*/ 1251388 h 1530787"/>
              <a:gd name="connsiteX6" fmla="*/ 375990 w 21723156"/>
              <a:gd name="connsiteY6" fmla="*/ 1135943 h 1530787"/>
              <a:gd name="connsiteX7" fmla="*/ 0 w 21723156"/>
              <a:gd name="connsiteY7" fmla="*/ 1051576 h 1530787"/>
              <a:gd name="connsiteX0" fmla="*/ 0 w 21723156"/>
              <a:gd name="connsiteY0" fmla="*/ 1051576 h 1545411"/>
              <a:gd name="connsiteX1" fmla="*/ 6059781 w 21723156"/>
              <a:gd name="connsiteY1" fmla="*/ 0 h 1545411"/>
              <a:gd name="connsiteX2" fmla="*/ 21723156 w 21723156"/>
              <a:gd name="connsiteY2" fmla="*/ 942581 h 1545411"/>
              <a:gd name="connsiteX3" fmla="*/ 1975136 w 21723156"/>
              <a:gd name="connsiteY3" fmla="*/ 1530787 h 1545411"/>
              <a:gd name="connsiteX4" fmla="*/ 1991901 w 21723156"/>
              <a:gd name="connsiteY4" fmla="*/ 1385744 h 1545411"/>
              <a:gd name="connsiteX5" fmla="*/ 440875 w 21723156"/>
              <a:gd name="connsiteY5" fmla="*/ 1537056 h 1545411"/>
              <a:gd name="connsiteX6" fmla="*/ 375990 w 21723156"/>
              <a:gd name="connsiteY6" fmla="*/ 1135943 h 1545411"/>
              <a:gd name="connsiteX7" fmla="*/ 0 w 21723156"/>
              <a:gd name="connsiteY7" fmla="*/ 1051576 h 1545411"/>
              <a:gd name="connsiteX0" fmla="*/ 0 w 21723156"/>
              <a:gd name="connsiteY0" fmla="*/ 1051576 h 2173956"/>
              <a:gd name="connsiteX1" fmla="*/ 6059781 w 21723156"/>
              <a:gd name="connsiteY1" fmla="*/ 0 h 2173956"/>
              <a:gd name="connsiteX2" fmla="*/ 21723156 w 21723156"/>
              <a:gd name="connsiteY2" fmla="*/ 942581 h 2173956"/>
              <a:gd name="connsiteX3" fmla="*/ 1975136 w 21723156"/>
              <a:gd name="connsiteY3" fmla="*/ 1530787 h 2173956"/>
              <a:gd name="connsiteX4" fmla="*/ 75669 w 21723156"/>
              <a:gd name="connsiteY4" fmla="*/ 2171331 h 2173956"/>
              <a:gd name="connsiteX5" fmla="*/ 440875 w 21723156"/>
              <a:gd name="connsiteY5" fmla="*/ 1537056 h 2173956"/>
              <a:gd name="connsiteX6" fmla="*/ 375990 w 21723156"/>
              <a:gd name="connsiteY6" fmla="*/ 1135943 h 2173956"/>
              <a:gd name="connsiteX7" fmla="*/ 0 w 21723156"/>
              <a:gd name="connsiteY7" fmla="*/ 1051576 h 2173956"/>
              <a:gd name="connsiteX0" fmla="*/ 400358 w 22123514"/>
              <a:gd name="connsiteY0" fmla="*/ 1051576 h 2180673"/>
              <a:gd name="connsiteX1" fmla="*/ 6460139 w 22123514"/>
              <a:gd name="connsiteY1" fmla="*/ 0 h 2180673"/>
              <a:gd name="connsiteX2" fmla="*/ 22123514 w 22123514"/>
              <a:gd name="connsiteY2" fmla="*/ 942581 h 2180673"/>
              <a:gd name="connsiteX3" fmla="*/ 0 w 22123514"/>
              <a:gd name="connsiteY3" fmla="*/ 2078317 h 2180673"/>
              <a:gd name="connsiteX4" fmla="*/ 476027 w 22123514"/>
              <a:gd name="connsiteY4" fmla="*/ 2171331 h 2180673"/>
              <a:gd name="connsiteX5" fmla="*/ 841233 w 22123514"/>
              <a:gd name="connsiteY5" fmla="*/ 1537056 h 2180673"/>
              <a:gd name="connsiteX6" fmla="*/ 776348 w 22123514"/>
              <a:gd name="connsiteY6" fmla="*/ 1135943 h 2180673"/>
              <a:gd name="connsiteX7" fmla="*/ 400358 w 22123514"/>
              <a:gd name="connsiteY7" fmla="*/ 1051576 h 2180673"/>
              <a:gd name="connsiteX0" fmla="*/ 400358 w 22123514"/>
              <a:gd name="connsiteY0" fmla="*/ 1051576 h 2180673"/>
              <a:gd name="connsiteX1" fmla="*/ 6460139 w 22123514"/>
              <a:gd name="connsiteY1" fmla="*/ 0 h 2180673"/>
              <a:gd name="connsiteX2" fmla="*/ 22123514 w 22123514"/>
              <a:gd name="connsiteY2" fmla="*/ 942581 h 2180673"/>
              <a:gd name="connsiteX3" fmla="*/ 0 w 22123514"/>
              <a:gd name="connsiteY3" fmla="*/ 2078317 h 2180673"/>
              <a:gd name="connsiteX4" fmla="*/ 476027 w 22123514"/>
              <a:gd name="connsiteY4" fmla="*/ 2171331 h 2180673"/>
              <a:gd name="connsiteX5" fmla="*/ 841233 w 22123514"/>
              <a:gd name="connsiteY5" fmla="*/ 1537056 h 2180673"/>
              <a:gd name="connsiteX6" fmla="*/ 499207 w 22123514"/>
              <a:gd name="connsiteY6" fmla="*/ 1048656 h 2180673"/>
              <a:gd name="connsiteX7" fmla="*/ 400358 w 22123514"/>
              <a:gd name="connsiteY7" fmla="*/ 1051576 h 2180673"/>
              <a:gd name="connsiteX0" fmla="*/ 400358 w 22123514"/>
              <a:gd name="connsiteY0" fmla="*/ 1051576 h 2180673"/>
              <a:gd name="connsiteX1" fmla="*/ 6460139 w 22123514"/>
              <a:gd name="connsiteY1" fmla="*/ 0 h 2180673"/>
              <a:gd name="connsiteX2" fmla="*/ 22123514 w 22123514"/>
              <a:gd name="connsiteY2" fmla="*/ 942581 h 2180673"/>
              <a:gd name="connsiteX3" fmla="*/ 0 w 22123514"/>
              <a:gd name="connsiteY3" fmla="*/ 2078317 h 2180673"/>
              <a:gd name="connsiteX4" fmla="*/ 476027 w 22123514"/>
              <a:gd name="connsiteY4" fmla="*/ 2171331 h 2180673"/>
              <a:gd name="connsiteX5" fmla="*/ 500745 w 22123514"/>
              <a:gd name="connsiteY5" fmla="*/ 1447785 h 2180673"/>
              <a:gd name="connsiteX6" fmla="*/ 499207 w 22123514"/>
              <a:gd name="connsiteY6" fmla="*/ 1048656 h 2180673"/>
              <a:gd name="connsiteX7" fmla="*/ 400358 w 22123514"/>
              <a:gd name="connsiteY7" fmla="*/ 1051576 h 2180673"/>
              <a:gd name="connsiteX0" fmla="*/ 400358 w 22123514"/>
              <a:gd name="connsiteY0" fmla="*/ 1051576 h 2180673"/>
              <a:gd name="connsiteX1" fmla="*/ 6460139 w 22123514"/>
              <a:gd name="connsiteY1" fmla="*/ 0 h 2180673"/>
              <a:gd name="connsiteX2" fmla="*/ 22123514 w 22123514"/>
              <a:gd name="connsiteY2" fmla="*/ 942581 h 2180673"/>
              <a:gd name="connsiteX3" fmla="*/ 0 w 22123514"/>
              <a:gd name="connsiteY3" fmla="*/ 2078317 h 2180673"/>
              <a:gd name="connsiteX4" fmla="*/ 476027 w 22123514"/>
              <a:gd name="connsiteY4" fmla="*/ 2171331 h 2180673"/>
              <a:gd name="connsiteX5" fmla="*/ 461978 w 22123514"/>
              <a:gd name="connsiteY5" fmla="*/ 1576915 h 2180673"/>
              <a:gd name="connsiteX6" fmla="*/ 500745 w 22123514"/>
              <a:gd name="connsiteY6" fmla="*/ 1447785 h 2180673"/>
              <a:gd name="connsiteX7" fmla="*/ 499207 w 22123514"/>
              <a:gd name="connsiteY7" fmla="*/ 1048656 h 2180673"/>
              <a:gd name="connsiteX8" fmla="*/ 400358 w 22123514"/>
              <a:gd name="connsiteY8" fmla="*/ 1051576 h 2180673"/>
              <a:gd name="connsiteX0" fmla="*/ 425350 w 22072837"/>
              <a:gd name="connsiteY0" fmla="*/ 2171331 h 2171625"/>
              <a:gd name="connsiteX1" fmla="*/ 411301 w 22072837"/>
              <a:gd name="connsiteY1" fmla="*/ 1576915 h 2171625"/>
              <a:gd name="connsiteX2" fmla="*/ 450068 w 22072837"/>
              <a:gd name="connsiteY2" fmla="*/ 1447785 h 2171625"/>
              <a:gd name="connsiteX3" fmla="*/ 448530 w 22072837"/>
              <a:gd name="connsiteY3" fmla="*/ 1048656 h 2171625"/>
              <a:gd name="connsiteX4" fmla="*/ 349681 w 22072837"/>
              <a:gd name="connsiteY4" fmla="*/ 1051576 h 2171625"/>
              <a:gd name="connsiteX5" fmla="*/ 6409462 w 22072837"/>
              <a:gd name="connsiteY5" fmla="*/ 0 h 2171625"/>
              <a:gd name="connsiteX6" fmla="*/ 22072837 w 22072837"/>
              <a:gd name="connsiteY6" fmla="*/ 942581 h 2171625"/>
              <a:gd name="connsiteX7" fmla="*/ 0 w 22072837"/>
              <a:gd name="connsiteY7" fmla="*/ 2154495 h 2171625"/>
              <a:gd name="connsiteX0" fmla="*/ 411301 w 22072837"/>
              <a:gd name="connsiteY0" fmla="*/ 1576915 h 2154495"/>
              <a:gd name="connsiteX1" fmla="*/ 450068 w 22072837"/>
              <a:gd name="connsiteY1" fmla="*/ 1447785 h 2154495"/>
              <a:gd name="connsiteX2" fmla="*/ 448530 w 22072837"/>
              <a:gd name="connsiteY2" fmla="*/ 1048656 h 2154495"/>
              <a:gd name="connsiteX3" fmla="*/ 349681 w 22072837"/>
              <a:gd name="connsiteY3" fmla="*/ 1051576 h 2154495"/>
              <a:gd name="connsiteX4" fmla="*/ 6409462 w 22072837"/>
              <a:gd name="connsiteY4" fmla="*/ 0 h 2154495"/>
              <a:gd name="connsiteX5" fmla="*/ 22072837 w 22072837"/>
              <a:gd name="connsiteY5" fmla="*/ 942581 h 2154495"/>
              <a:gd name="connsiteX6" fmla="*/ 0 w 22072837"/>
              <a:gd name="connsiteY6" fmla="*/ 2154495 h 2154495"/>
              <a:gd name="connsiteX0" fmla="*/ 61620 w 21723156"/>
              <a:gd name="connsiteY0" fmla="*/ 1576915 h 1576915"/>
              <a:gd name="connsiteX1" fmla="*/ 100387 w 21723156"/>
              <a:gd name="connsiteY1" fmla="*/ 1447785 h 1576915"/>
              <a:gd name="connsiteX2" fmla="*/ 98849 w 21723156"/>
              <a:gd name="connsiteY2" fmla="*/ 1048656 h 1576915"/>
              <a:gd name="connsiteX3" fmla="*/ 0 w 21723156"/>
              <a:gd name="connsiteY3" fmla="*/ 1051576 h 1576915"/>
              <a:gd name="connsiteX4" fmla="*/ 6059781 w 21723156"/>
              <a:gd name="connsiteY4" fmla="*/ 0 h 1576915"/>
              <a:gd name="connsiteX5" fmla="*/ 21723156 w 21723156"/>
              <a:gd name="connsiteY5" fmla="*/ 942581 h 1576915"/>
              <a:gd name="connsiteX0" fmla="*/ 90654 w 21723156"/>
              <a:gd name="connsiteY0" fmla="*/ 1549142 h 1549142"/>
              <a:gd name="connsiteX1" fmla="*/ 100387 w 21723156"/>
              <a:gd name="connsiteY1" fmla="*/ 1447785 h 1549142"/>
              <a:gd name="connsiteX2" fmla="*/ 98849 w 21723156"/>
              <a:gd name="connsiteY2" fmla="*/ 1048656 h 1549142"/>
              <a:gd name="connsiteX3" fmla="*/ 0 w 21723156"/>
              <a:gd name="connsiteY3" fmla="*/ 1051576 h 1549142"/>
              <a:gd name="connsiteX4" fmla="*/ 6059781 w 21723156"/>
              <a:gd name="connsiteY4" fmla="*/ 0 h 1549142"/>
              <a:gd name="connsiteX5" fmla="*/ 21723156 w 21723156"/>
              <a:gd name="connsiteY5" fmla="*/ 942581 h 1549142"/>
              <a:gd name="connsiteX0" fmla="*/ 90654 w 21723156"/>
              <a:gd name="connsiteY0" fmla="*/ 1501531 h 1501531"/>
              <a:gd name="connsiteX1" fmla="*/ 100387 w 21723156"/>
              <a:gd name="connsiteY1" fmla="*/ 1400174 h 1501531"/>
              <a:gd name="connsiteX2" fmla="*/ 98849 w 21723156"/>
              <a:gd name="connsiteY2" fmla="*/ 1001045 h 1501531"/>
              <a:gd name="connsiteX3" fmla="*/ 0 w 21723156"/>
              <a:gd name="connsiteY3" fmla="*/ 1003965 h 1501531"/>
              <a:gd name="connsiteX4" fmla="*/ 7474520 w 21723156"/>
              <a:gd name="connsiteY4" fmla="*/ 0 h 1501531"/>
              <a:gd name="connsiteX5" fmla="*/ 21723156 w 21723156"/>
              <a:gd name="connsiteY5" fmla="*/ 894970 h 1501531"/>
              <a:gd name="connsiteX0" fmla="*/ 90654 w 21723156"/>
              <a:gd name="connsiteY0" fmla="*/ 1525337 h 1525337"/>
              <a:gd name="connsiteX1" fmla="*/ 100387 w 21723156"/>
              <a:gd name="connsiteY1" fmla="*/ 1423980 h 1525337"/>
              <a:gd name="connsiteX2" fmla="*/ 98849 w 21723156"/>
              <a:gd name="connsiteY2" fmla="*/ 1024851 h 1525337"/>
              <a:gd name="connsiteX3" fmla="*/ 0 w 21723156"/>
              <a:gd name="connsiteY3" fmla="*/ 1027771 h 1525337"/>
              <a:gd name="connsiteX4" fmla="*/ 8424717 w 21723156"/>
              <a:gd name="connsiteY4" fmla="*/ 0 h 1525337"/>
              <a:gd name="connsiteX5" fmla="*/ 21723156 w 21723156"/>
              <a:gd name="connsiteY5" fmla="*/ 918776 h 1525337"/>
              <a:gd name="connsiteX0" fmla="*/ 90654 w 13393087"/>
              <a:gd name="connsiteY0" fmla="*/ 1525337 h 1525337"/>
              <a:gd name="connsiteX1" fmla="*/ 100387 w 13393087"/>
              <a:gd name="connsiteY1" fmla="*/ 1423980 h 1525337"/>
              <a:gd name="connsiteX2" fmla="*/ 98849 w 13393087"/>
              <a:gd name="connsiteY2" fmla="*/ 1024851 h 1525337"/>
              <a:gd name="connsiteX3" fmla="*/ 0 w 13393087"/>
              <a:gd name="connsiteY3" fmla="*/ 1027771 h 1525337"/>
              <a:gd name="connsiteX4" fmla="*/ 8424717 w 13393087"/>
              <a:gd name="connsiteY4" fmla="*/ 0 h 1525337"/>
              <a:gd name="connsiteX5" fmla="*/ 13393087 w 13393087"/>
              <a:gd name="connsiteY5" fmla="*/ 847359 h 1525337"/>
              <a:gd name="connsiteX0" fmla="*/ 90654 w 13759410"/>
              <a:gd name="connsiteY0" fmla="*/ 1525337 h 1525337"/>
              <a:gd name="connsiteX1" fmla="*/ 100387 w 13759410"/>
              <a:gd name="connsiteY1" fmla="*/ 1423980 h 1525337"/>
              <a:gd name="connsiteX2" fmla="*/ 98849 w 13759410"/>
              <a:gd name="connsiteY2" fmla="*/ 1024851 h 1525337"/>
              <a:gd name="connsiteX3" fmla="*/ 0 w 13759410"/>
              <a:gd name="connsiteY3" fmla="*/ 1027771 h 1525337"/>
              <a:gd name="connsiteX4" fmla="*/ 8424717 w 13759410"/>
              <a:gd name="connsiteY4" fmla="*/ 0 h 1525337"/>
              <a:gd name="connsiteX5" fmla="*/ 13393087 w 13759410"/>
              <a:gd name="connsiteY5" fmla="*/ 847359 h 1525337"/>
              <a:gd name="connsiteX6" fmla="*/ 13387136 w 13759410"/>
              <a:gd name="connsiteY6" fmla="*/ 878618 h 1525337"/>
              <a:gd name="connsiteX0" fmla="*/ 90654 w 13473233"/>
              <a:gd name="connsiteY0" fmla="*/ 1525337 h 1525337"/>
              <a:gd name="connsiteX1" fmla="*/ 100387 w 13473233"/>
              <a:gd name="connsiteY1" fmla="*/ 1423980 h 1525337"/>
              <a:gd name="connsiteX2" fmla="*/ 98849 w 13473233"/>
              <a:gd name="connsiteY2" fmla="*/ 1024851 h 1525337"/>
              <a:gd name="connsiteX3" fmla="*/ 0 w 13473233"/>
              <a:gd name="connsiteY3" fmla="*/ 1027771 h 1525337"/>
              <a:gd name="connsiteX4" fmla="*/ 8424717 w 13473233"/>
              <a:gd name="connsiteY4" fmla="*/ 0 h 1525337"/>
              <a:gd name="connsiteX5" fmla="*/ 13393087 w 13473233"/>
              <a:gd name="connsiteY5" fmla="*/ 847359 h 1525337"/>
              <a:gd name="connsiteX6" fmla="*/ 8372203 w 13473233"/>
              <a:gd name="connsiteY6" fmla="*/ 926229 h 1525337"/>
              <a:gd name="connsiteX0" fmla="*/ 90654 w 13473431"/>
              <a:gd name="connsiteY0" fmla="*/ 1525337 h 1525337"/>
              <a:gd name="connsiteX1" fmla="*/ 100387 w 13473431"/>
              <a:gd name="connsiteY1" fmla="*/ 1423980 h 1525337"/>
              <a:gd name="connsiteX2" fmla="*/ 98849 w 13473431"/>
              <a:gd name="connsiteY2" fmla="*/ 1024851 h 1525337"/>
              <a:gd name="connsiteX3" fmla="*/ 0 w 13473431"/>
              <a:gd name="connsiteY3" fmla="*/ 1027771 h 1525337"/>
              <a:gd name="connsiteX4" fmla="*/ 8424717 w 13473431"/>
              <a:gd name="connsiteY4" fmla="*/ 0 h 1525337"/>
              <a:gd name="connsiteX5" fmla="*/ 13393087 w 13473431"/>
              <a:gd name="connsiteY5" fmla="*/ 847359 h 1525337"/>
              <a:gd name="connsiteX6" fmla="*/ 8388039 w 13473431"/>
              <a:gd name="connsiteY6" fmla="*/ 910359 h 1525337"/>
              <a:gd name="connsiteX0" fmla="*/ 90654 w 13393097"/>
              <a:gd name="connsiteY0" fmla="*/ 1526244 h 1526244"/>
              <a:gd name="connsiteX1" fmla="*/ 100387 w 13393097"/>
              <a:gd name="connsiteY1" fmla="*/ 1424887 h 1526244"/>
              <a:gd name="connsiteX2" fmla="*/ 98849 w 13393097"/>
              <a:gd name="connsiteY2" fmla="*/ 1025758 h 1526244"/>
              <a:gd name="connsiteX3" fmla="*/ 0 w 13393097"/>
              <a:gd name="connsiteY3" fmla="*/ 1028678 h 1526244"/>
              <a:gd name="connsiteX4" fmla="*/ 8424717 w 13393097"/>
              <a:gd name="connsiteY4" fmla="*/ 907 h 1526244"/>
              <a:gd name="connsiteX5" fmla="*/ 13393087 w 13393097"/>
              <a:gd name="connsiteY5" fmla="*/ 848266 h 1526244"/>
              <a:gd name="connsiteX6" fmla="*/ 8388039 w 13393097"/>
              <a:gd name="connsiteY6" fmla="*/ 911266 h 1526244"/>
              <a:gd name="connsiteX0" fmla="*/ 90654 w 13393087"/>
              <a:gd name="connsiteY0" fmla="*/ 1526754 h 1526754"/>
              <a:gd name="connsiteX1" fmla="*/ 100387 w 13393087"/>
              <a:gd name="connsiteY1" fmla="*/ 1425397 h 1526754"/>
              <a:gd name="connsiteX2" fmla="*/ 98849 w 13393087"/>
              <a:gd name="connsiteY2" fmla="*/ 1026268 h 1526754"/>
              <a:gd name="connsiteX3" fmla="*/ 0 w 13393087"/>
              <a:gd name="connsiteY3" fmla="*/ 1029188 h 1526754"/>
              <a:gd name="connsiteX4" fmla="*/ 8424717 w 13393087"/>
              <a:gd name="connsiteY4" fmla="*/ 1417 h 1526754"/>
              <a:gd name="connsiteX5" fmla="*/ 13393087 w 13393087"/>
              <a:gd name="connsiteY5" fmla="*/ 848776 h 1526754"/>
              <a:gd name="connsiteX6" fmla="*/ 8388039 w 13393087"/>
              <a:gd name="connsiteY6" fmla="*/ 911776 h 1526754"/>
              <a:gd name="connsiteX0" fmla="*/ 90654 w 13393087"/>
              <a:gd name="connsiteY0" fmla="*/ 1526754 h 1526754"/>
              <a:gd name="connsiteX1" fmla="*/ 100387 w 13393087"/>
              <a:gd name="connsiteY1" fmla="*/ 1425397 h 1526754"/>
              <a:gd name="connsiteX2" fmla="*/ 98849 w 13393087"/>
              <a:gd name="connsiteY2" fmla="*/ 1026268 h 1526754"/>
              <a:gd name="connsiteX3" fmla="*/ 0 w 13393087"/>
              <a:gd name="connsiteY3" fmla="*/ 1029188 h 1526754"/>
              <a:gd name="connsiteX4" fmla="*/ 8424717 w 13393087"/>
              <a:gd name="connsiteY4" fmla="*/ 1417 h 1526754"/>
              <a:gd name="connsiteX5" fmla="*/ 13393087 w 13393087"/>
              <a:gd name="connsiteY5" fmla="*/ 848776 h 1526754"/>
              <a:gd name="connsiteX6" fmla="*/ 8388039 w 13393087"/>
              <a:gd name="connsiteY6" fmla="*/ 911776 h 1526754"/>
              <a:gd name="connsiteX0" fmla="*/ 90654 w 13393088"/>
              <a:gd name="connsiteY0" fmla="*/ 1526538 h 1526538"/>
              <a:gd name="connsiteX1" fmla="*/ 100387 w 13393088"/>
              <a:gd name="connsiteY1" fmla="*/ 1425181 h 1526538"/>
              <a:gd name="connsiteX2" fmla="*/ 98849 w 13393088"/>
              <a:gd name="connsiteY2" fmla="*/ 1026052 h 1526538"/>
              <a:gd name="connsiteX3" fmla="*/ 0 w 13393088"/>
              <a:gd name="connsiteY3" fmla="*/ 1028972 h 1526538"/>
              <a:gd name="connsiteX4" fmla="*/ 8424717 w 13393088"/>
              <a:gd name="connsiteY4" fmla="*/ 1201 h 1526538"/>
              <a:gd name="connsiteX5" fmla="*/ 13393088 w 13393088"/>
              <a:gd name="connsiteY5" fmla="*/ 935848 h 1526538"/>
              <a:gd name="connsiteX6" fmla="*/ 8388039 w 13393088"/>
              <a:gd name="connsiteY6" fmla="*/ 911560 h 1526538"/>
              <a:gd name="connsiteX0" fmla="*/ 90654 w 13398830"/>
              <a:gd name="connsiteY0" fmla="*/ 1525525 h 1525525"/>
              <a:gd name="connsiteX1" fmla="*/ 100387 w 13398830"/>
              <a:gd name="connsiteY1" fmla="*/ 1424168 h 1525525"/>
              <a:gd name="connsiteX2" fmla="*/ 98849 w 13398830"/>
              <a:gd name="connsiteY2" fmla="*/ 1025039 h 1525525"/>
              <a:gd name="connsiteX3" fmla="*/ 0 w 13398830"/>
              <a:gd name="connsiteY3" fmla="*/ 1027959 h 1525525"/>
              <a:gd name="connsiteX4" fmla="*/ 8424717 w 13398830"/>
              <a:gd name="connsiteY4" fmla="*/ 188 h 1525525"/>
              <a:gd name="connsiteX5" fmla="*/ 13393088 w 13398830"/>
              <a:gd name="connsiteY5" fmla="*/ 934835 h 1525525"/>
              <a:gd name="connsiteX6" fmla="*/ 8388039 w 13398830"/>
              <a:gd name="connsiteY6" fmla="*/ 910547 h 1525525"/>
              <a:gd name="connsiteX0" fmla="*/ 90654 w 13398830"/>
              <a:gd name="connsiteY0" fmla="*/ 1525525 h 1525525"/>
              <a:gd name="connsiteX1" fmla="*/ 100387 w 13398830"/>
              <a:gd name="connsiteY1" fmla="*/ 1424168 h 1525525"/>
              <a:gd name="connsiteX2" fmla="*/ 98849 w 13398830"/>
              <a:gd name="connsiteY2" fmla="*/ 1025039 h 1525525"/>
              <a:gd name="connsiteX3" fmla="*/ 0 w 13398830"/>
              <a:gd name="connsiteY3" fmla="*/ 1027959 h 1525525"/>
              <a:gd name="connsiteX4" fmla="*/ 8424717 w 13398830"/>
              <a:gd name="connsiteY4" fmla="*/ 188 h 1525525"/>
              <a:gd name="connsiteX5" fmla="*/ 13393088 w 13398830"/>
              <a:gd name="connsiteY5" fmla="*/ 934835 h 1525525"/>
              <a:gd name="connsiteX0" fmla="*/ 90654 w 13398830"/>
              <a:gd name="connsiteY0" fmla="*/ 1525525 h 1525525"/>
              <a:gd name="connsiteX1" fmla="*/ 100387 w 13398830"/>
              <a:gd name="connsiteY1" fmla="*/ 1424168 h 1525525"/>
              <a:gd name="connsiteX2" fmla="*/ 98849 w 13398830"/>
              <a:gd name="connsiteY2" fmla="*/ 1025039 h 1525525"/>
              <a:gd name="connsiteX3" fmla="*/ 0 w 13398830"/>
              <a:gd name="connsiteY3" fmla="*/ 1027959 h 1525525"/>
              <a:gd name="connsiteX4" fmla="*/ 8424717 w 13398830"/>
              <a:gd name="connsiteY4" fmla="*/ 188 h 1525525"/>
              <a:gd name="connsiteX5" fmla="*/ 13393088 w 13398830"/>
              <a:gd name="connsiteY5" fmla="*/ 934835 h 1525525"/>
              <a:gd name="connsiteX0" fmla="*/ 90654 w 13398830"/>
              <a:gd name="connsiteY0" fmla="*/ 1525525 h 1525525"/>
              <a:gd name="connsiteX1" fmla="*/ 100387 w 13398830"/>
              <a:gd name="connsiteY1" fmla="*/ 1424168 h 1525525"/>
              <a:gd name="connsiteX2" fmla="*/ 98849 w 13398830"/>
              <a:gd name="connsiteY2" fmla="*/ 1025039 h 1525525"/>
              <a:gd name="connsiteX3" fmla="*/ 0 w 13398830"/>
              <a:gd name="connsiteY3" fmla="*/ 1027959 h 1525525"/>
              <a:gd name="connsiteX4" fmla="*/ 8424717 w 13398830"/>
              <a:gd name="connsiteY4" fmla="*/ 188 h 1525525"/>
              <a:gd name="connsiteX5" fmla="*/ 13393088 w 13398830"/>
              <a:gd name="connsiteY5" fmla="*/ 934835 h 1525525"/>
              <a:gd name="connsiteX0" fmla="*/ 90654 w 13398830"/>
              <a:gd name="connsiteY0" fmla="*/ 1525525 h 1525525"/>
              <a:gd name="connsiteX1" fmla="*/ 100387 w 13398830"/>
              <a:gd name="connsiteY1" fmla="*/ 1424168 h 1525525"/>
              <a:gd name="connsiteX2" fmla="*/ 98849 w 13398830"/>
              <a:gd name="connsiteY2" fmla="*/ 1025039 h 1525525"/>
              <a:gd name="connsiteX3" fmla="*/ 0 w 13398830"/>
              <a:gd name="connsiteY3" fmla="*/ 1027959 h 1525525"/>
              <a:gd name="connsiteX4" fmla="*/ 8424717 w 13398830"/>
              <a:gd name="connsiteY4" fmla="*/ 188 h 1525525"/>
              <a:gd name="connsiteX5" fmla="*/ 13393088 w 13398830"/>
              <a:gd name="connsiteY5" fmla="*/ 934835 h 1525525"/>
              <a:gd name="connsiteX0" fmla="*/ 90654 w 13398830"/>
              <a:gd name="connsiteY0" fmla="*/ 1525525 h 1525525"/>
              <a:gd name="connsiteX1" fmla="*/ 100387 w 13398830"/>
              <a:gd name="connsiteY1" fmla="*/ 1424168 h 1525525"/>
              <a:gd name="connsiteX2" fmla="*/ 98849 w 13398830"/>
              <a:gd name="connsiteY2" fmla="*/ 1025039 h 1525525"/>
              <a:gd name="connsiteX3" fmla="*/ 0 w 13398830"/>
              <a:gd name="connsiteY3" fmla="*/ 1027959 h 1525525"/>
              <a:gd name="connsiteX4" fmla="*/ 8424717 w 13398830"/>
              <a:gd name="connsiteY4" fmla="*/ 188 h 1525525"/>
              <a:gd name="connsiteX5" fmla="*/ 13393088 w 13398830"/>
              <a:gd name="connsiteY5" fmla="*/ 934835 h 1525525"/>
              <a:gd name="connsiteX0" fmla="*/ 90654 w 13398850"/>
              <a:gd name="connsiteY0" fmla="*/ 1541391 h 1541391"/>
              <a:gd name="connsiteX1" fmla="*/ 100387 w 13398850"/>
              <a:gd name="connsiteY1" fmla="*/ 1440034 h 1541391"/>
              <a:gd name="connsiteX2" fmla="*/ 98849 w 13398850"/>
              <a:gd name="connsiteY2" fmla="*/ 1040905 h 1541391"/>
              <a:gd name="connsiteX3" fmla="*/ 0 w 13398850"/>
              <a:gd name="connsiteY3" fmla="*/ 1043825 h 1541391"/>
              <a:gd name="connsiteX4" fmla="*/ 8435275 w 13398850"/>
              <a:gd name="connsiteY4" fmla="*/ 184 h 1541391"/>
              <a:gd name="connsiteX5" fmla="*/ 13393088 w 13398850"/>
              <a:gd name="connsiteY5" fmla="*/ 950701 h 1541391"/>
              <a:gd name="connsiteX0" fmla="*/ 90654 w 13393088"/>
              <a:gd name="connsiteY0" fmla="*/ 1541207 h 1541207"/>
              <a:gd name="connsiteX1" fmla="*/ 100387 w 13393088"/>
              <a:gd name="connsiteY1" fmla="*/ 1439850 h 1541207"/>
              <a:gd name="connsiteX2" fmla="*/ 98849 w 13393088"/>
              <a:gd name="connsiteY2" fmla="*/ 1040721 h 1541207"/>
              <a:gd name="connsiteX3" fmla="*/ 0 w 13393088"/>
              <a:gd name="connsiteY3" fmla="*/ 1043641 h 1541207"/>
              <a:gd name="connsiteX4" fmla="*/ 8435275 w 13393088"/>
              <a:gd name="connsiteY4" fmla="*/ 0 h 1541207"/>
              <a:gd name="connsiteX5" fmla="*/ 13393088 w 13393088"/>
              <a:gd name="connsiteY5" fmla="*/ 950517 h 1541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93088" h="1541207">
                <a:moveTo>
                  <a:pt x="90654" y="1541207"/>
                </a:moveTo>
                <a:cubicBezTo>
                  <a:pt x="94774" y="1420616"/>
                  <a:pt x="96382" y="1625430"/>
                  <a:pt x="100387" y="1439850"/>
                </a:cubicBezTo>
                <a:cubicBezTo>
                  <a:pt x="97585" y="1376611"/>
                  <a:pt x="99613" y="1130895"/>
                  <a:pt x="98849" y="1040721"/>
                </a:cubicBezTo>
                <a:lnTo>
                  <a:pt x="0" y="1043641"/>
                </a:lnTo>
                <a:lnTo>
                  <a:pt x="8435275" y="0"/>
                </a:lnTo>
                <a:lnTo>
                  <a:pt x="13393088" y="950517"/>
                </a:lnTo>
              </a:path>
            </a:pathLst>
          </a:custGeom>
          <a:solidFill>
            <a:srgbClr val="000000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33" name="Picture 23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9" r="940" b="9896"/>
          <a:stretch/>
        </p:blipFill>
        <p:spPr>
          <a:xfrm>
            <a:off x="21567677" y="15941842"/>
            <a:ext cx="6655336" cy="4875479"/>
          </a:xfrm>
          <a:prstGeom prst="rect">
            <a:avLst/>
          </a:prstGeom>
        </p:spPr>
      </p:pic>
      <p:sp>
        <p:nvSpPr>
          <p:cNvPr id="223" name="TextBox 222"/>
          <p:cNvSpPr txBox="1"/>
          <p:nvPr/>
        </p:nvSpPr>
        <p:spPr>
          <a:xfrm>
            <a:off x="14629723" y="21000032"/>
            <a:ext cx="6656445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second stage downmixer mixes the IPB 714 MHz signal using the reference 714 MHz as LO [5], giving two baseband signals:</a:t>
            </a:r>
            <a:br>
              <a:rPr lang="en-GB" sz="2800" dirty="0" smtClean="0"/>
            </a:br>
            <a:r>
              <a:rPr lang="en-GB" sz="2800" dirty="0" smtClean="0"/>
              <a:t>I (IPB and reference mixed in phase) and</a:t>
            </a:r>
            <a:br>
              <a:rPr lang="en-GB" sz="2800" dirty="0" smtClean="0"/>
            </a:br>
            <a:r>
              <a:rPr lang="en-GB" sz="2800" dirty="0" smtClean="0"/>
              <a:t>Q (IPB and reference mixed in quadrature).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466158" y="14975181"/>
            <a:ext cx="4927854" cy="772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90000" rtlCol="0" anchor="ctr"/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Cavities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2898" y="20980206"/>
            <a:ext cx="6731114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IPB is a C-band cavity beam position monitor (BPM) with a 6.4 GHz dipole mode for the y signal. The reference cavity has a 6.4 GHz monopole mode used for phase detection and charge normalisation [4]. </a:t>
            </a:r>
            <a:endParaRPr lang="en-GB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7694134" y="21006094"/>
            <a:ext cx="6656445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first stage downmixer takes the 6.4 GHz reference and IPB signals and mixes each with an external common 5.7 GHz local oscillator (LO) to produce downmixed</a:t>
            </a:r>
            <a:br>
              <a:rPr lang="en-GB" sz="2800" dirty="0" smtClean="0"/>
            </a:br>
            <a:r>
              <a:rPr lang="en-GB" sz="2800" dirty="0" smtClean="0"/>
              <a:t>714 MHz signals [5].</a:t>
            </a:r>
            <a:endParaRPr lang="en-GB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21532859" y="21006094"/>
            <a:ext cx="6712706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800" dirty="0" smtClean="0"/>
              <a:t>The FONT5 digital board contains a Virtex 5 Field Programmable Gate Array (FPGA) [6]. The I, Q and charge signals are digitised at 357 MHz and used to compute the beam position. The kicker voltage is generated.</a:t>
            </a:r>
            <a:endParaRPr lang="en-GB" sz="2800" dirty="0"/>
          </a:p>
        </p:txBody>
      </p:sp>
      <p:sp>
        <p:nvSpPr>
          <p:cNvPr id="38" name="Rectangle 37"/>
          <p:cNvSpPr/>
          <p:nvPr/>
        </p:nvSpPr>
        <p:spPr>
          <a:xfrm>
            <a:off x="632561" y="3847986"/>
            <a:ext cx="13718019" cy="7781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International Linear Collider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8483779" y="3847986"/>
            <a:ext cx="13659508" cy="7781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Feedback on Nanosecond Timescales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32560" y="12297737"/>
            <a:ext cx="13718021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International Linear Collider (ILC) is a designed </a:t>
            </a:r>
            <a:r>
              <a:rPr lang="en-GB" sz="2800" dirty="0"/>
              <a:t>linear electron-positron collider </a:t>
            </a:r>
            <a:r>
              <a:rPr lang="en-GB" sz="2800" dirty="0" smtClean="0"/>
              <a:t>at a centre-of-mass </a:t>
            </a:r>
            <a:r>
              <a:rPr lang="en-GB" sz="2800" dirty="0"/>
              <a:t>energy of 500 </a:t>
            </a:r>
            <a:r>
              <a:rPr lang="en-GB" sz="2800" dirty="0" smtClean="0"/>
              <a:t>GeV </a:t>
            </a:r>
            <a:r>
              <a:rPr lang="en-GB" sz="2800" dirty="0"/>
              <a:t>[1]. </a:t>
            </a:r>
            <a:r>
              <a:rPr lang="en-GB" sz="2800" dirty="0" smtClean="0"/>
              <a:t>The schematic above shows the 6.7 km circumference damping rings, followed by the 11 km long superconducting main linacs. The ILC is designed with a vertical beam size at the interaction point of 5.7 nm and a bunch separation of 554 ns.</a:t>
            </a:r>
            <a:endParaRPr lang="en-GB" sz="2800" dirty="0"/>
          </a:p>
        </p:txBody>
      </p:sp>
      <p:sp>
        <p:nvSpPr>
          <p:cNvPr id="60" name="TextBox 59"/>
          <p:cNvSpPr txBox="1"/>
          <p:nvPr/>
        </p:nvSpPr>
        <p:spPr>
          <a:xfrm>
            <a:off x="14586056" y="12282738"/>
            <a:ext cx="13659509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The Accelerator Test Facility (ATF) at KEK, Tsukuba, Japan is as a test bed for the </a:t>
            </a:r>
            <a:r>
              <a:rPr lang="en-GB" sz="2800" dirty="0" smtClean="0"/>
              <a:t>ILC.  The </a:t>
            </a:r>
            <a:r>
              <a:rPr lang="en-GB" sz="2800" dirty="0"/>
              <a:t>ATF consists of a 1.28 GeV </a:t>
            </a:r>
            <a:r>
              <a:rPr lang="en-GB" sz="2800" dirty="0" smtClean="0"/>
              <a:t>electron linac </a:t>
            </a:r>
            <a:r>
              <a:rPr lang="en-GB" sz="2800" dirty="0"/>
              <a:t>and a super-low emittance damping ring. ATF’s current goal is to achieve a 37 nm beam size with nanometre beam stability (as measured at the final focus) [2].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8461046" y="25068599"/>
            <a:ext cx="13682242" cy="45858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800" dirty="0" smtClean="0"/>
              <a:t>[1] International Linear Collider: </a:t>
            </a:r>
            <a:r>
              <a:rPr lang="en-GB" sz="2800" dirty="0" smtClean="0">
                <a:hlinkClick r:id="rId5"/>
              </a:rPr>
              <a:t>www.linearcollider.org/ILC/</a:t>
            </a:r>
            <a:endParaRPr lang="en-GB" sz="2800" dirty="0" smtClean="0"/>
          </a:p>
          <a:p>
            <a:pPr>
              <a:spcAft>
                <a:spcPts val="600"/>
              </a:spcAft>
            </a:pPr>
            <a:r>
              <a:rPr lang="en-GB" sz="2800" dirty="0" smtClean="0"/>
              <a:t>[2] Accelerator Test Facility: </a:t>
            </a:r>
            <a:r>
              <a:rPr lang="en-GB" sz="2800" dirty="0" smtClean="0">
                <a:hlinkClick r:id="rId6" action="ppaction://hlinkfile"/>
              </a:rPr>
              <a:t>www-atf.kek.jp/atf/</a:t>
            </a:r>
            <a:endParaRPr lang="en-GB" sz="2800" dirty="0" smtClean="0"/>
          </a:p>
          <a:p>
            <a:pPr>
              <a:spcAft>
                <a:spcPts val="600"/>
              </a:spcAft>
            </a:pPr>
            <a:r>
              <a:rPr lang="en-GB" sz="2800" dirty="0" smtClean="0"/>
              <a:t>[3] Feedback on Nanosecond Timescales: </a:t>
            </a:r>
            <a:r>
              <a:rPr lang="en-GB" sz="2800" dirty="0" smtClean="0">
                <a:hlinkClick r:id="rId7"/>
              </a:rPr>
              <a:t>www-pnp.physics.ox.ac.uk/~font/</a:t>
            </a:r>
            <a:endParaRPr lang="en-GB" sz="2800" dirty="0" smtClean="0"/>
          </a:p>
          <a:p>
            <a:pPr>
              <a:spcAft>
                <a:spcPts val="600"/>
              </a:spcAft>
            </a:pPr>
            <a:r>
              <a:rPr lang="en-GB" sz="2800" dirty="0" smtClean="0"/>
              <a:t>[4] Y. I. Kim, PhD thesis, </a:t>
            </a:r>
            <a:r>
              <a:rPr lang="en-GB" sz="2800" dirty="0"/>
              <a:t>Kyungpook National </a:t>
            </a:r>
            <a:r>
              <a:rPr lang="en-GB" sz="2800" dirty="0" smtClean="0"/>
              <a:t>University (</a:t>
            </a:r>
            <a:r>
              <a:rPr lang="en-GB" sz="2800" dirty="0"/>
              <a:t>Korea</a:t>
            </a:r>
            <a:r>
              <a:rPr lang="en-GB" sz="2800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en-GB" sz="2800" dirty="0" smtClean="0"/>
              <a:t>[5] Y. Inoue et al., PRST-AB, vol. 11, p. 062801 (June 2008)</a:t>
            </a:r>
          </a:p>
          <a:p>
            <a:pPr>
              <a:spcAft>
                <a:spcPts val="600"/>
              </a:spcAft>
            </a:pPr>
            <a:r>
              <a:rPr lang="en-GB" sz="2800" dirty="0" smtClean="0"/>
              <a:t>[6</a:t>
            </a:r>
            <a:r>
              <a:rPr lang="en-GB" sz="2800" dirty="0"/>
              <a:t>] </a:t>
            </a:r>
            <a:r>
              <a:rPr lang="en-GB" sz="2800" dirty="0" smtClean="0"/>
              <a:t>Xilinx Virtex 5: </a:t>
            </a:r>
            <a:r>
              <a:rPr lang="en-GB" sz="2800" dirty="0" smtClean="0">
                <a:hlinkClick r:id="rId8"/>
              </a:rPr>
              <a:t>www.xilinx.com/products/virtex5/</a:t>
            </a:r>
            <a:endParaRPr lang="en-GB" sz="2800" dirty="0" smtClean="0"/>
          </a:p>
          <a:p>
            <a:pPr>
              <a:spcAft>
                <a:spcPts val="600"/>
              </a:spcAft>
            </a:pPr>
            <a:r>
              <a:rPr lang="en-GB" sz="2800" dirty="0" smtClean="0"/>
              <a:t>[7] TMD Technologies: </a:t>
            </a:r>
            <a:r>
              <a:rPr lang="en-GB" sz="2800" dirty="0" smtClean="0">
                <a:hlinkClick r:id="rId9"/>
              </a:rPr>
              <a:t>www.tmdtechnologies.co.uk/</a:t>
            </a:r>
            <a:endParaRPr lang="en-GB" sz="2800" dirty="0" smtClean="0"/>
          </a:p>
          <a:p>
            <a:pPr>
              <a:spcAft>
                <a:spcPts val="600"/>
              </a:spcAft>
            </a:pPr>
            <a:r>
              <a:rPr lang="en-GB" sz="2800" dirty="0" smtClean="0"/>
              <a:t>[8] B. Constance, DPhil thesis, Oxford University (UK)</a:t>
            </a:r>
          </a:p>
          <a:p>
            <a:pPr>
              <a:spcAft>
                <a:spcPts val="600"/>
              </a:spcAft>
            </a:pPr>
            <a:r>
              <a:rPr lang="en-GB" sz="2800" dirty="0" smtClean="0"/>
              <a:t>[9] M. Davis, DPhil thesis, Oxford University (UK)</a:t>
            </a:r>
          </a:p>
        </p:txBody>
      </p:sp>
      <p:sp>
        <p:nvSpPr>
          <p:cNvPr id="71" name="Rectangle 70"/>
          <p:cNvSpPr/>
          <p:nvPr/>
        </p:nvSpPr>
        <p:spPr>
          <a:xfrm>
            <a:off x="632561" y="24060487"/>
            <a:ext cx="13718017" cy="7781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Results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32561" y="25065977"/>
            <a:ext cx="13718017" cy="45884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r>
              <a:rPr lang="en-GB" sz="2800" dirty="0"/>
              <a:t>The </a:t>
            </a:r>
            <a:r>
              <a:rPr lang="en-GB" sz="2800" dirty="0" smtClean="0"/>
              <a:t>histogram </a:t>
            </a:r>
            <a:r>
              <a:rPr lang="en-GB" sz="2800" dirty="0"/>
              <a:t>on the right </a:t>
            </a:r>
            <a:r>
              <a:rPr lang="en-GB" sz="2800" dirty="0" smtClean="0"/>
              <a:t>shows </a:t>
            </a:r>
            <a:r>
              <a:rPr lang="en-GB" sz="2800" dirty="0"/>
              <a:t>the distribution of vertical bunch positions </a:t>
            </a:r>
            <a:r>
              <a:rPr lang="en-GB" sz="2800" dirty="0" smtClean="0"/>
              <a:t>for </a:t>
            </a:r>
            <a:r>
              <a:rPr lang="en-GB" sz="2800" dirty="0"/>
              <a:t>bunch 2 as measured at </a:t>
            </a:r>
            <a:r>
              <a:rPr lang="en-GB" sz="2800" dirty="0" smtClean="0"/>
              <a:t>IPB. </a:t>
            </a:r>
            <a:r>
              <a:rPr lang="en-GB" sz="2800" dirty="0"/>
              <a:t>Feedback is interleaved between feedback off (blue bars) and feedback on (red bars). The </a:t>
            </a:r>
            <a:r>
              <a:rPr lang="en-GB" sz="2800" dirty="0" smtClean="0"/>
              <a:t>feedback acts to reduce the vertical position jitter (that is, the standard </a:t>
            </a:r>
            <a:r>
              <a:rPr lang="en-GB" sz="2800" dirty="0"/>
              <a:t>deviation of the </a:t>
            </a:r>
            <a:r>
              <a:rPr lang="en-GB" sz="2800" dirty="0" smtClean="0"/>
              <a:t>position distributions) from </a:t>
            </a:r>
            <a:r>
              <a:rPr lang="en-GB" sz="2800" dirty="0"/>
              <a:t>168 ± 7 nm to 98 ± 5 </a:t>
            </a:r>
            <a:r>
              <a:rPr lang="en-GB" sz="2800" dirty="0" smtClean="0"/>
              <a:t>nm. It </a:t>
            </a:r>
            <a:r>
              <a:rPr lang="en-GB" sz="2800" dirty="0"/>
              <a:t>also </a:t>
            </a:r>
            <a:r>
              <a:rPr lang="en-GB" sz="2800" dirty="0" smtClean="0"/>
              <a:t>improves </a:t>
            </a:r>
            <a:r>
              <a:rPr lang="en-GB" sz="2800" dirty="0"/>
              <a:t>the </a:t>
            </a:r>
            <a:r>
              <a:rPr lang="en-GB" sz="2800" dirty="0" smtClean="0"/>
              <a:t>average </a:t>
            </a:r>
            <a:r>
              <a:rPr lang="en-GB" sz="2800" dirty="0"/>
              <a:t>vertical position from 1.68 ± 0.01 </a:t>
            </a:r>
            <a:r>
              <a:rPr lang="en-GB" sz="2800" dirty="0" smtClean="0"/>
              <a:t>μm to </a:t>
            </a:r>
            <a:r>
              <a:rPr lang="en-GB" sz="2800" dirty="0"/>
              <a:t>0.81 ± 0.01 μm. The performance is consistent with </a:t>
            </a:r>
            <a:r>
              <a:rPr lang="en-GB" sz="2800" dirty="0" smtClean="0"/>
              <a:t>a BPM </a:t>
            </a:r>
            <a:r>
              <a:rPr lang="en-GB" sz="2800" dirty="0"/>
              <a:t>resolution of somewhat better than 100 </a:t>
            </a:r>
            <a:r>
              <a:rPr lang="en-GB" sz="2800" dirty="0" smtClean="0"/>
              <a:t>nm [9]. For best feedback performance, a high incoming bunch-to-bunch position correlation is required, which was measured to be 81 % with feedback off. The scatter plot on the right shows the bunch-to-bunch position correlation with feedback off and on. The feedback proceeds to remove the correlated bunch-to-bunch position component, reducing the correlation to -16 %.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8461046" y="24060487"/>
            <a:ext cx="13682240" cy="7781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References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8483779" y="12288511"/>
            <a:ext cx="13659509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The Feedback on Nanosecond Timescales (FONT) [3] project works towards ATF’s high stability goal, by performing intra-train beam-based feedback. Operating with 2-bunch trains at a bunch separation of ~150 ns, the FONT system monitors the path taken by the first bunch to correct the path of the second bunch using the apparatus set-up shown above.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35470312" y="14980952"/>
            <a:ext cx="804585" cy="7781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/>
              <a:t>IPK</a:t>
            </a:r>
            <a:endParaRPr lang="en-GB" sz="3200" b="1" dirty="0"/>
          </a:p>
        </p:txBody>
      </p:sp>
      <p:sp>
        <p:nvSpPr>
          <p:cNvPr id="104" name="Rectangle 103"/>
          <p:cNvSpPr/>
          <p:nvPr/>
        </p:nvSpPr>
        <p:spPr>
          <a:xfrm>
            <a:off x="36363001" y="14980952"/>
            <a:ext cx="5887156" cy="772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Kicker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pic>
        <p:nvPicPr>
          <p:cNvPr id="105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5398" y="15953679"/>
            <a:ext cx="6677889" cy="4863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" name="Rectangle 105"/>
          <p:cNvSpPr/>
          <p:nvPr/>
        </p:nvSpPr>
        <p:spPr>
          <a:xfrm>
            <a:off x="28483779" y="15006817"/>
            <a:ext cx="2701469" cy="7781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/>
              <a:t>Amplifier</a:t>
            </a:r>
            <a:endParaRPr lang="en-GB" sz="3200" b="1" dirty="0"/>
          </a:p>
        </p:txBody>
      </p:sp>
      <p:pic>
        <p:nvPicPr>
          <p:cNvPr id="107" name="Picture 8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7" b="5436"/>
          <a:stretch/>
        </p:blipFill>
        <p:spPr bwMode="auto">
          <a:xfrm rot="5400000">
            <a:off x="29402837" y="15034622"/>
            <a:ext cx="4863640" cy="670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8" name="TextBox 107"/>
          <p:cNvSpPr txBox="1"/>
          <p:nvPr/>
        </p:nvSpPr>
        <p:spPr>
          <a:xfrm>
            <a:off x="28483779" y="21011866"/>
            <a:ext cx="6701758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kicker voltage from the FONT5 board is amplified by a purpose-built drive amplifier manufactured by TMD technologies [7]. The amplifier provides ±30 A of drive current with 35 ns rise time (to reach 90 % of peak).</a:t>
            </a:r>
            <a:endParaRPr lang="en-GB" sz="2800" dirty="0"/>
          </a:p>
        </p:txBody>
      </p:sp>
      <p:sp>
        <p:nvSpPr>
          <p:cNvPr id="109" name="TextBox 108"/>
          <p:cNvSpPr txBox="1"/>
          <p:nvPr/>
        </p:nvSpPr>
        <p:spPr>
          <a:xfrm>
            <a:off x="35470311" y="21011866"/>
            <a:ext cx="6672975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stripline kicker consists of a pair of top and bottom electrodes connected to the corresponding amplifier at its downstream end and shorted together at its upstream end, forming a transmission line [8].</a:t>
            </a:r>
            <a:endParaRPr lang="en-GB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16580967" y="10985905"/>
            <a:ext cx="6711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1.28 GeV linear accelerator</a:t>
            </a:r>
            <a:endParaRPr lang="en-GB" sz="3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21822599" y="8257492"/>
            <a:ext cx="5407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Damping ring</a:t>
            </a:r>
            <a:endParaRPr lang="en-GB" sz="3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20335854" y="5369971"/>
            <a:ext cx="3707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Extraction line</a:t>
            </a:r>
            <a:endParaRPr lang="en-GB" sz="3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6191877" y="9429541"/>
            <a:ext cx="3428518" cy="584775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3200" b="1" dirty="0" smtClean="0"/>
              <a:t>Electron source</a:t>
            </a:r>
            <a:endParaRPr lang="en-GB" sz="3200" b="1" dirty="0"/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15746157" y="9747247"/>
            <a:ext cx="445719" cy="1092204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6191875" y="7094993"/>
            <a:ext cx="3428519" cy="584775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3200" b="1" dirty="0" smtClean="0"/>
              <a:t>Final focus</a:t>
            </a:r>
            <a:endParaRPr lang="en-GB" sz="3200" b="1" dirty="0"/>
          </a:p>
        </p:txBody>
      </p:sp>
      <p:cxnSp>
        <p:nvCxnSpPr>
          <p:cNvPr id="64" name="Straight Connector 63"/>
          <p:cNvCxnSpPr>
            <a:stCxn id="63" idx="1"/>
          </p:cNvCxnSpPr>
          <p:nvPr/>
        </p:nvCxnSpPr>
        <p:spPr>
          <a:xfrm flipH="1" flipV="1">
            <a:off x="15746159" y="6549939"/>
            <a:ext cx="445716" cy="837442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ounded Rectangle 140"/>
          <p:cNvSpPr/>
          <p:nvPr/>
        </p:nvSpPr>
        <p:spPr>
          <a:xfrm flipH="1">
            <a:off x="30549276" y="4946106"/>
            <a:ext cx="9428463" cy="1246633"/>
          </a:xfrm>
          <a:prstGeom prst="round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5" name="Rectangle 204"/>
          <p:cNvSpPr/>
          <p:nvPr/>
        </p:nvSpPr>
        <p:spPr>
          <a:xfrm>
            <a:off x="-1" y="1"/>
            <a:ext cx="42808526" cy="3114702"/>
          </a:xfrm>
          <a:prstGeom prst="rect">
            <a:avLst/>
          </a:prstGeom>
          <a:solidFill>
            <a:srgbClr val="0021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6" name="TextBox 205"/>
          <p:cNvSpPr txBox="1"/>
          <p:nvPr/>
        </p:nvSpPr>
        <p:spPr>
          <a:xfrm>
            <a:off x="-1" y="576115"/>
            <a:ext cx="42808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chemeClr val="bg1"/>
                </a:solidFill>
              </a:rPr>
              <a:t>Development of a Low-latency, High-precision, Intra-train Beam Feedback </a:t>
            </a:r>
            <a:r>
              <a:rPr lang="en-GB" sz="5400" b="1" dirty="0" smtClean="0">
                <a:solidFill>
                  <a:schemeClr val="bg1"/>
                </a:solidFill>
              </a:rPr>
              <a:t>System Based </a:t>
            </a:r>
            <a:r>
              <a:rPr lang="en-GB" sz="5400" b="1" dirty="0">
                <a:solidFill>
                  <a:schemeClr val="bg1"/>
                </a:solidFill>
              </a:rPr>
              <a:t>on Cavity Beam Position Monitors</a:t>
            </a:r>
          </a:p>
        </p:txBody>
      </p:sp>
      <p:pic>
        <p:nvPicPr>
          <p:cNvPr id="207" name="Picture 20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8635" y="51"/>
            <a:ext cx="3114652" cy="3114652"/>
          </a:xfrm>
          <a:prstGeom prst="rect">
            <a:avLst/>
          </a:prstGeom>
        </p:spPr>
      </p:pic>
      <p:pic>
        <p:nvPicPr>
          <p:cNvPr id="208" name="Picture 20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60" y="864147"/>
            <a:ext cx="3114652" cy="1403304"/>
          </a:xfrm>
          <a:prstGeom prst="rect">
            <a:avLst/>
          </a:prstGeom>
        </p:spPr>
      </p:pic>
      <p:sp>
        <p:nvSpPr>
          <p:cNvPr id="209" name="TextBox 208"/>
          <p:cNvSpPr txBox="1"/>
          <p:nvPr/>
        </p:nvSpPr>
        <p:spPr>
          <a:xfrm>
            <a:off x="-1" y="1656235"/>
            <a:ext cx="428085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N. Blaskovic Kraljevic, D. R. Bett, P. N. </a:t>
            </a:r>
            <a:r>
              <a:rPr lang="en-GB" sz="2800" dirty="0" smtClean="0">
                <a:solidFill>
                  <a:schemeClr val="bg1"/>
                </a:solidFill>
              </a:rPr>
              <a:t>Burrows, G</a:t>
            </a:r>
            <a:r>
              <a:rPr lang="en-GB" sz="2800" dirty="0">
                <a:solidFill>
                  <a:schemeClr val="bg1"/>
                </a:solidFill>
              </a:rPr>
              <a:t>. B. Christian, M. R. Davis, Y. I. Kim, C. Perry</a:t>
            </a:r>
          </a:p>
          <a:p>
            <a:pPr algn="ctr"/>
            <a:r>
              <a:rPr lang="en-GB" sz="2800" i="1" dirty="0" smtClean="0">
                <a:solidFill>
                  <a:schemeClr val="bg1"/>
                </a:solidFill>
              </a:rPr>
              <a:t>John Adams Institute for Accelerator Science, University of Oxford, UK</a:t>
            </a:r>
            <a:endParaRPr lang="en-GB" sz="2800" i="1" dirty="0">
              <a:solidFill>
                <a:schemeClr val="bg1"/>
              </a:solidFill>
            </a:endParaRPr>
          </a:p>
        </p:txBody>
      </p:sp>
      <p:sp>
        <p:nvSpPr>
          <p:cNvPr id="203" name="Rounded Rectangle 202"/>
          <p:cNvSpPr/>
          <p:nvPr/>
        </p:nvSpPr>
        <p:spPr>
          <a:xfrm>
            <a:off x="15650801" y="6190417"/>
            <a:ext cx="190712" cy="58363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6" name="Rounded Rectangle 265"/>
          <p:cNvSpPr/>
          <p:nvPr/>
        </p:nvSpPr>
        <p:spPr>
          <a:xfrm flipH="1">
            <a:off x="30648605" y="4936582"/>
            <a:ext cx="9329135" cy="1158800"/>
          </a:xfrm>
          <a:prstGeom prst="roundRect">
            <a:avLst/>
          </a:prstGeom>
          <a:solidFill>
            <a:srgbClr val="FF972F">
              <a:alpha val="2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1701406" y="5544667"/>
            <a:ext cx="6973737" cy="0"/>
          </a:xfrm>
          <a:prstGeom prst="line">
            <a:avLst/>
          </a:prstGeom>
          <a:ln w="38100">
            <a:headEnd type="arrow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36742047" y="5954379"/>
            <a:ext cx="1092" cy="1170639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 rot="16200000">
            <a:off x="35382806" y="8049961"/>
            <a:ext cx="2723372" cy="762984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/>
              <a:t>Amplifier</a:t>
            </a:r>
            <a:endParaRPr lang="en-GB" sz="3200" b="1" dirty="0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36730927" y="9793139"/>
            <a:ext cx="0" cy="1152179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endCxn id="146" idx="0"/>
          </p:cNvCxnSpPr>
          <p:nvPr/>
        </p:nvCxnSpPr>
        <p:spPr>
          <a:xfrm flipH="1">
            <a:off x="34684135" y="5924354"/>
            <a:ext cx="2344" cy="1150608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4218470" y="9747247"/>
            <a:ext cx="0" cy="1171214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33428506" y="10945318"/>
            <a:ext cx="3697475" cy="7629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FONT5 digital board</a:t>
            </a:r>
            <a:endParaRPr lang="en-GB" sz="3200" b="1" dirty="0"/>
          </a:p>
        </p:txBody>
      </p:sp>
      <p:sp>
        <p:nvSpPr>
          <p:cNvPr id="113" name="Rectangle 112"/>
          <p:cNvSpPr/>
          <p:nvPr/>
        </p:nvSpPr>
        <p:spPr>
          <a:xfrm>
            <a:off x="36348703" y="5141721"/>
            <a:ext cx="788872" cy="762986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IPK</a:t>
            </a:r>
            <a:endParaRPr lang="en-GB" sz="3200" b="1" dirty="0"/>
          </a:p>
        </p:txBody>
      </p:sp>
      <p:sp>
        <p:nvSpPr>
          <p:cNvPr id="121" name="Rectangle 120"/>
          <p:cNvSpPr/>
          <p:nvPr/>
        </p:nvSpPr>
        <p:spPr>
          <a:xfrm>
            <a:off x="34289699" y="5141721"/>
            <a:ext cx="788872" cy="7629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IPB</a:t>
            </a:r>
            <a:endParaRPr lang="en-GB" sz="3200" b="1" dirty="0"/>
          </a:p>
        </p:txBody>
      </p:sp>
      <p:cxnSp>
        <p:nvCxnSpPr>
          <p:cNvPr id="144" name="Straight Connector 143"/>
          <p:cNvCxnSpPr>
            <a:stCxn id="145" idx="2"/>
            <a:endCxn id="147" idx="0"/>
          </p:cNvCxnSpPr>
          <p:nvPr/>
        </p:nvCxnSpPr>
        <p:spPr>
          <a:xfrm>
            <a:off x="33823488" y="5904707"/>
            <a:ext cx="0" cy="1163333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>
            <a:off x="33428506" y="5141721"/>
            <a:ext cx="789964" cy="7629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Ref</a:t>
            </a:r>
            <a:endParaRPr lang="en-GB" sz="3200" b="1" dirty="0"/>
          </a:p>
        </p:txBody>
      </p:sp>
      <p:sp>
        <p:nvSpPr>
          <p:cNvPr id="146" name="Rectangle 145"/>
          <p:cNvSpPr/>
          <p:nvPr/>
        </p:nvSpPr>
        <p:spPr>
          <a:xfrm>
            <a:off x="34289699" y="7074962"/>
            <a:ext cx="788871" cy="7560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M1</a:t>
            </a:r>
            <a:endParaRPr lang="en-GB" sz="3200" b="1" dirty="0"/>
          </a:p>
        </p:txBody>
      </p:sp>
      <p:sp>
        <p:nvSpPr>
          <p:cNvPr id="147" name="Rectangle 146"/>
          <p:cNvSpPr/>
          <p:nvPr/>
        </p:nvSpPr>
        <p:spPr>
          <a:xfrm>
            <a:off x="33428506" y="7068040"/>
            <a:ext cx="789964" cy="7629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M1</a:t>
            </a:r>
            <a:endParaRPr lang="en-GB" sz="3200" b="1" dirty="0"/>
          </a:p>
        </p:txBody>
      </p:sp>
      <p:sp>
        <p:nvSpPr>
          <p:cNvPr id="149" name="Rectangle 148"/>
          <p:cNvSpPr/>
          <p:nvPr/>
        </p:nvSpPr>
        <p:spPr>
          <a:xfrm>
            <a:off x="33429597" y="9030153"/>
            <a:ext cx="1648973" cy="7629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M2</a:t>
            </a:r>
            <a:endParaRPr lang="en-GB" sz="3200" b="1" dirty="0"/>
          </a:p>
        </p:txBody>
      </p:sp>
      <p:cxnSp>
        <p:nvCxnSpPr>
          <p:cNvPr id="150" name="Straight Connector 149"/>
          <p:cNvCxnSpPr>
            <a:stCxn id="146" idx="2"/>
          </p:cNvCxnSpPr>
          <p:nvPr/>
        </p:nvCxnSpPr>
        <p:spPr>
          <a:xfrm>
            <a:off x="34684135" y="7831025"/>
            <a:ext cx="0" cy="1200853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>
            <a:stCxn id="147" idx="2"/>
          </p:cNvCxnSpPr>
          <p:nvPr/>
        </p:nvCxnSpPr>
        <p:spPr>
          <a:xfrm>
            <a:off x="33823488" y="7831026"/>
            <a:ext cx="0" cy="117175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14576418" y="3847986"/>
            <a:ext cx="13669147" cy="7781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Accelerator Test Facility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1533270" y="14980953"/>
            <a:ext cx="788872" cy="7629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IPB</a:t>
            </a:r>
            <a:endParaRPr lang="en-GB" sz="3200" b="1" dirty="0"/>
          </a:p>
        </p:txBody>
      </p:sp>
      <p:sp>
        <p:nvSpPr>
          <p:cNvPr id="191" name="Rectangle 190"/>
          <p:cNvSpPr/>
          <p:nvPr/>
        </p:nvSpPr>
        <p:spPr>
          <a:xfrm>
            <a:off x="665958" y="14980953"/>
            <a:ext cx="789964" cy="7629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Ref</a:t>
            </a:r>
            <a:endParaRPr lang="en-GB" sz="3200" b="1" dirty="0"/>
          </a:p>
        </p:txBody>
      </p:sp>
      <p:sp>
        <p:nvSpPr>
          <p:cNvPr id="192" name="Rectangle 191"/>
          <p:cNvSpPr/>
          <p:nvPr/>
        </p:nvSpPr>
        <p:spPr>
          <a:xfrm>
            <a:off x="8590055" y="15013739"/>
            <a:ext cx="788871" cy="7560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M1</a:t>
            </a:r>
            <a:endParaRPr lang="en-GB" sz="3200" b="1" dirty="0"/>
          </a:p>
        </p:txBody>
      </p:sp>
      <p:sp>
        <p:nvSpPr>
          <p:cNvPr id="193" name="Rectangle 192"/>
          <p:cNvSpPr/>
          <p:nvPr/>
        </p:nvSpPr>
        <p:spPr>
          <a:xfrm>
            <a:off x="7694134" y="15006817"/>
            <a:ext cx="789964" cy="7629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M1</a:t>
            </a:r>
            <a:endParaRPr lang="en-GB" sz="3200" b="1" dirty="0"/>
          </a:p>
        </p:txBody>
      </p:sp>
      <p:sp>
        <p:nvSpPr>
          <p:cNvPr id="195" name="Rectangle 194"/>
          <p:cNvSpPr/>
          <p:nvPr/>
        </p:nvSpPr>
        <p:spPr>
          <a:xfrm>
            <a:off x="9522942" y="14997683"/>
            <a:ext cx="4827636" cy="772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90000" rtlCol="0" anchor="ctr"/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First stage mixer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14602300" y="15013739"/>
            <a:ext cx="1652861" cy="7629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M2</a:t>
            </a:r>
            <a:endParaRPr lang="en-GB" sz="3200" b="1" dirty="0"/>
          </a:p>
        </p:txBody>
      </p:sp>
      <p:sp>
        <p:nvSpPr>
          <p:cNvPr id="197" name="Rectangle 196"/>
          <p:cNvSpPr/>
          <p:nvPr/>
        </p:nvSpPr>
        <p:spPr>
          <a:xfrm>
            <a:off x="16435710" y="14976386"/>
            <a:ext cx="4821175" cy="772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90000" rtlCol="0" anchor="ctr"/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Second stage mixer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21567676" y="15013739"/>
            <a:ext cx="3697475" cy="7629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 smtClean="0"/>
              <a:t>FONT5 digital board</a:t>
            </a:r>
            <a:endParaRPr lang="en-GB" sz="32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3262" y="24060487"/>
            <a:ext cx="6701760" cy="57306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7161" y="24060487"/>
            <a:ext cx="6655336" cy="5729077"/>
          </a:xfrm>
          <a:prstGeom prst="rect">
            <a:avLst/>
          </a:prstGeom>
        </p:spPr>
      </p:pic>
      <p:pic>
        <p:nvPicPr>
          <p:cNvPr id="79" name="Picture 9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6" b="5702"/>
          <a:stretch/>
        </p:blipFill>
        <p:spPr bwMode="auto">
          <a:xfrm>
            <a:off x="665958" y="15947908"/>
            <a:ext cx="6722722" cy="4857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3" r="1301"/>
          <a:stretch/>
        </p:blipFill>
        <p:spPr>
          <a:xfrm>
            <a:off x="7694135" y="15941840"/>
            <a:ext cx="6656444" cy="4842054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" t="1343" r="1010" b="2192"/>
          <a:stretch/>
        </p:blipFill>
        <p:spPr>
          <a:xfrm>
            <a:off x="14629723" y="15941839"/>
            <a:ext cx="6627162" cy="487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2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814</Words>
  <Application>Microsoft Office PowerPoint</Application>
  <PresentationFormat>Custom</PresentationFormat>
  <Paragraphs>52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74</cp:revision>
  <cp:lastPrinted>2014-04-07T22:32:49Z</cp:lastPrinted>
  <dcterms:created xsi:type="dcterms:W3CDTF">2014-04-07T13:42:31Z</dcterms:created>
  <dcterms:modified xsi:type="dcterms:W3CDTF">2014-06-08T22:18:08Z</dcterms:modified>
</cp:coreProperties>
</file>