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590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ATF June 2014 – Overview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D. R. </a:t>
            </a:r>
            <a:r>
              <a:rPr lang="en-GB" dirty="0" err="1" smtClean="0"/>
              <a:t>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DAQ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IP mode (live IQ rotation) overhauled</a:t>
            </a:r>
          </a:p>
          <a:p>
            <a:pPr lvl="1"/>
            <a:r>
              <a:rPr lang="en-GB" dirty="0" smtClean="0"/>
              <a:t>Newly implemented for board #1</a:t>
            </a:r>
          </a:p>
          <a:p>
            <a:r>
              <a:rPr lang="en-GB" dirty="0" smtClean="0"/>
              <a:t>.</a:t>
            </a:r>
            <a:r>
              <a:rPr lang="en-GB" dirty="0" err="1" smtClean="0"/>
              <a:t>ipx</a:t>
            </a:r>
            <a:r>
              <a:rPr lang="en-GB" dirty="0" smtClean="0"/>
              <a:t> output file for </a:t>
            </a:r>
            <a:r>
              <a:rPr lang="en-GB" dirty="0" err="1" smtClean="0"/>
              <a:t>LabVIEW</a:t>
            </a:r>
            <a:r>
              <a:rPr lang="en-GB" dirty="0"/>
              <a:t> </a:t>
            </a:r>
            <a:r>
              <a:rPr lang="en-GB" dirty="0" smtClean="0"/>
              <a:t>runs</a:t>
            </a:r>
          </a:p>
          <a:p>
            <a:pPr lvl="1"/>
            <a:r>
              <a:rPr lang="en-GB" dirty="0" smtClean="0"/>
              <a:t>Contains quad current / quad mover settings, IPBPM mover settings and IPBPM attenuation </a:t>
            </a:r>
          </a:p>
          <a:p>
            <a:r>
              <a:rPr lang="en-GB" dirty="0" err="1" smtClean="0"/>
              <a:t>LabVIEW</a:t>
            </a:r>
            <a:r>
              <a:rPr lang="en-GB" dirty="0" smtClean="0"/>
              <a:t> library of EPICS variables getting unwieldy</a:t>
            </a:r>
          </a:p>
          <a:p>
            <a:pPr lvl="1"/>
            <a:r>
              <a:rPr lang="en-GB" dirty="0" smtClean="0"/>
              <a:t>existing library replaced by several small ones</a:t>
            </a:r>
          </a:p>
          <a:p>
            <a:r>
              <a:rPr lang="en-GB" dirty="0" smtClean="0"/>
              <a:t>SIS3316 monitor and save logic created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final week: 17 June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put on waist</a:t>
            </a:r>
          </a:p>
          <a:p>
            <a:r>
              <a:rPr lang="en-GB" dirty="0" err="1"/>
              <a:t>T</a:t>
            </a:r>
            <a:r>
              <a:rPr lang="en-GB" dirty="0" err="1" smtClean="0"/>
              <a:t>hyratron</a:t>
            </a:r>
            <a:r>
              <a:rPr lang="en-GB" dirty="0" smtClean="0"/>
              <a:t> and extraction kicker timing scans performed in single bunch mode</a:t>
            </a:r>
          </a:p>
          <a:p>
            <a:r>
              <a:rPr lang="en-GB" dirty="0" smtClean="0"/>
              <a:t>Switched to two bunch mode (98 spacing), extraction kicker timing tweaked to try and maximize bunch to bunch correlation</a:t>
            </a:r>
          </a:p>
          <a:p>
            <a:r>
              <a:rPr lang="en-GB" dirty="0" smtClean="0"/>
              <a:t>No significant correlation observed; switched to non-standard bunch spacing</a:t>
            </a:r>
          </a:p>
          <a:p>
            <a:r>
              <a:rPr lang="en-GB" dirty="0" smtClean="0"/>
              <a:t>Beam lost and returned in poor condition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final week: 19 June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put on waist</a:t>
            </a:r>
          </a:p>
          <a:p>
            <a:r>
              <a:rPr lang="en-GB" dirty="0" smtClean="0"/>
              <a:t>Switched to two bunch mode (98 spacing); spacing was gradually reduced while tweaking extraction kicker timing to see lowest spacing that could be achieved (88)</a:t>
            </a:r>
          </a:p>
          <a:p>
            <a:r>
              <a:rPr lang="en-GB" dirty="0" smtClean="0"/>
              <a:t>~60 nm jitter observed but no correlation</a:t>
            </a:r>
          </a:p>
          <a:p>
            <a:r>
              <a:rPr lang="en-GB" dirty="0" smtClean="0"/>
              <a:t>Altered QD0FF current to move off-waist; corrected jitter = 90 nm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23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7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232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ATF June 2014 – Overview</vt:lpstr>
      <vt:lpstr>DAQ changes</vt:lpstr>
      <vt:lpstr>Summary of final week: 17 June</vt:lpstr>
      <vt:lpstr>Summary of final week: 19 June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55</cp:revision>
  <dcterms:created xsi:type="dcterms:W3CDTF">2009-05-21T13:39:04Z</dcterms:created>
  <dcterms:modified xsi:type="dcterms:W3CDTF">2014-06-22T19:32:59Z</dcterms:modified>
</cp:coreProperties>
</file>