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329" r:id="rId3"/>
    <p:sldId id="347" r:id="rId4"/>
    <p:sldId id="348" r:id="rId5"/>
    <p:sldId id="349" r:id="rId6"/>
    <p:sldId id="350" r:id="rId7"/>
    <p:sldId id="351" r:id="rId8"/>
    <p:sldId id="352" r:id="rId9"/>
    <p:sldId id="353" r:id="rId10"/>
    <p:sldId id="354" r:id="rId11"/>
    <p:sldId id="334" r:id="rId12"/>
    <p:sldId id="346" r:id="rId13"/>
    <p:sldId id="355" r:id="rId14"/>
    <p:sldId id="356" r:id="rId15"/>
    <p:sldId id="357" r:id="rId16"/>
    <p:sldId id="358" r:id="rId17"/>
    <p:sldId id="359" r:id="rId18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9E7A7"/>
    <a:srgbClr val="89A4A7"/>
    <a:srgbClr val="FF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9" autoAdjust="0"/>
    <p:restoredTop sz="94660"/>
  </p:normalViewPr>
  <p:slideViewPr>
    <p:cSldViewPr>
      <p:cViewPr varScale="1">
        <p:scale>
          <a:sx n="94" d="100"/>
          <a:sy n="9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IP BPM studies</a:t>
            </a:r>
            <a:br>
              <a:rPr lang="en-GB" dirty="0" smtClean="0"/>
            </a:br>
            <a:r>
              <a:rPr lang="en-GB" dirty="0" smtClean="0"/>
              <a:t>with Honda’s electronics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/>
          <a:lstStyle/>
          <a:p>
            <a:pPr eaLnBrk="1" hangingPunct="1"/>
            <a:r>
              <a:rPr lang="en-GB" dirty="0" smtClean="0"/>
              <a:t>Neven Blaskovic</a:t>
            </a:r>
            <a:br>
              <a:rPr lang="en-GB" dirty="0" smtClean="0"/>
            </a:br>
            <a:r>
              <a:rPr lang="en-GB" i="1" dirty="0" smtClean="0"/>
              <a:t>with</a:t>
            </a:r>
            <a:br>
              <a:rPr lang="en-GB" i="1" dirty="0" smtClean="0"/>
            </a:br>
            <a:r>
              <a:rPr lang="en-GB" dirty="0" smtClean="0"/>
              <a:t>Wunghoa Park</a:t>
            </a:r>
            <a:br>
              <a:rPr lang="en-GB" dirty="0" smtClean="0"/>
            </a:br>
            <a:r>
              <a:rPr lang="en-GB" dirty="0" smtClean="0"/>
              <a:t>Oscar Blanco</a:t>
            </a:r>
            <a:br>
              <a:rPr lang="en-GB" dirty="0" smtClean="0"/>
            </a:br>
            <a:r>
              <a:rPr lang="en-GB" dirty="0" smtClean="0"/>
              <a:t>Alexis </a:t>
            </a:r>
            <a:r>
              <a:rPr lang="en-GB" dirty="0" err="1" smtClean="0"/>
              <a:t>Gamelin</a:t>
            </a:r>
            <a:endParaRPr lang="en-US" i="1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3368B1-C642-43BE-9F55-646947C57427}" type="slidenum">
              <a:rPr lang="en-US" altLang="en-US" sz="20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200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4" y="260702"/>
            <a:ext cx="8001053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3651672" y="4653136"/>
            <a:ext cx="266429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 mixer output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1560" y="728858"/>
            <a:ext cx="3528392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RF attenuator 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3368B1-C642-43BE-9F55-646947C57427}" type="slidenum">
              <a:rPr lang="en-US" altLang="en-US" sz="20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200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</a:t>
            </a:r>
            <a:r>
              <a:rPr lang="en-GB" dirty="0" smtClean="0"/>
              <a:t>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589192" y="5301208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32384" y="3635732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116216" y="1949152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16216" y="3635732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851920" y="1930876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42798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 </a:t>
            </a:r>
            <a:r>
              <a:rPr lang="el-GR" dirty="0" smtClean="0"/>
              <a:t>Σ</a:t>
            </a:r>
            <a:r>
              <a:rPr lang="en-GB" baseline="-25000" dirty="0" smtClean="0"/>
              <a:t>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50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29" cy="530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50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29" cy="530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2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29" cy="530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2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29" cy="530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2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29" cy="530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2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29" cy="530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27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Connected IPB(Y)</a:t>
            </a:r>
            <a:r>
              <a:rPr lang="en-GB" dirty="0" smtClean="0"/>
              <a:t> to Honda electronics</a:t>
            </a:r>
          </a:p>
          <a:p>
            <a:r>
              <a:rPr lang="en-GB" dirty="0" smtClean="0"/>
              <a:t>Identified delay in reference signal path</a:t>
            </a:r>
          </a:p>
          <a:p>
            <a:r>
              <a:rPr lang="en-GB" dirty="0" smtClean="0"/>
              <a:t>Compensated delay by cable for IPB(Y)</a:t>
            </a:r>
          </a:p>
          <a:p>
            <a:r>
              <a:rPr lang="en-GB" dirty="0" smtClean="0"/>
              <a:t>Waveforms</a:t>
            </a:r>
          </a:p>
          <a:p>
            <a:r>
              <a:rPr lang="en-GB" dirty="0" smtClean="0"/>
              <a:t>Calibrations at a range of RF attenuations</a:t>
            </a:r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194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6426"/>
            <a:ext cx="6048672" cy="457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87824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1"/>
          </p:cNvCxnSpPr>
          <p:nvPr/>
        </p:nvCxnSpPr>
        <p:spPr>
          <a:xfrm>
            <a:off x="4355976" y="112364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1123284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24328" y="112291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5536" y="907990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771800" y="112437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95536" y="403204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 flipV="1">
            <a:off x="2771800" y="618133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40352" y="403934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55180" y="20608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BPF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55976" y="38610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IPB(Y)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6426"/>
            <a:ext cx="6048672" cy="45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87824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1"/>
          </p:cNvCxnSpPr>
          <p:nvPr/>
        </p:nvCxnSpPr>
        <p:spPr>
          <a:xfrm>
            <a:off x="4355976" y="112364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1123284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24328" y="112291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5536" y="907990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771800" y="112437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95536" y="403204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 flipV="1">
            <a:off x="2771800" y="618133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40352" y="403934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55180" y="20608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amplifier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55976" y="38610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IPB(Y)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6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6426"/>
            <a:ext cx="6048672" cy="45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87824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1"/>
          </p:cNvCxnSpPr>
          <p:nvPr/>
        </p:nvCxnSpPr>
        <p:spPr>
          <a:xfrm>
            <a:off x="4355976" y="112364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1123284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24328" y="112291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5536" y="907990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771800" y="112437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95536" y="403204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 flipV="1">
            <a:off x="2771800" y="618133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40352" y="403934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55180" y="20608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limiter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55976" y="38610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IPB(Y)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6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6426"/>
            <a:ext cx="6048672" cy="45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87824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1"/>
          </p:cNvCxnSpPr>
          <p:nvPr/>
        </p:nvCxnSpPr>
        <p:spPr>
          <a:xfrm>
            <a:off x="4355976" y="112364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1123284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24328" y="112291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5536" y="907990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771800" y="112437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95536" y="403204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 flipV="1">
            <a:off x="2771800" y="618133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40352" y="403934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55180" y="20608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55976" y="3861048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IPB(Y)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83768" y="3617678"/>
            <a:ext cx="792088" cy="488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0 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ns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627784" y="3593977"/>
            <a:ext cx="473680" cy="0"/>
          </a:xfrm>
          <a:prstGeom prst="straightConnector1">
            <a:avLst/>
          </a:prstGeom>
          <a:ln w="12700">
            <a:solidFill>
              <a:srgbClr val="FFFF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6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6426"/>
            <a:ext cx="6048671" cy="45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87824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1"/>
          </p:cNvCxnSpPr>
          <p:nvPr/>
        </p:nvCxnSpPr>
        <p:spPr>
          <a:xfrm>
            <a:off x="4355976" y="112364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1123284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24328" y="112291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5536" y="907990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771800" y="112437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95536" y="403204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 flipV="1">
            <a:off x="2771800" y="618133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40352" y="403934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55180" y="2276872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IPB(Y)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55976" y="3789040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51720" y="3804476"/>
            <a:ext cx="792088" cy="488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0 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ns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195736" y="3780775"/>
            <a:ext cx="473680" cy="0"/>
          </a:xfrm>
          <a:prstGeom prst="straightConnector1">
            <a:avLst/>
          </a:prstGeom>
          <a:ln w="12700">
            <a:solidFill>
              <a:srgbClr val="FFFF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0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6426"/>
            <a:ext cx="6048671" cy="457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87824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BPF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Amplifier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907260"/>
            <a:ext cx="1368152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Limiter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1"/>
          </p:cNvCxnSpPr>
          <p:nvPr/>
        </p:nvCxnSpPr>
        <p:spPr>
          <a:xfrm>
            <a:off x="4355976" y="112364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940152" y="1123284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24328" y="112291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95536" y="907990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Ref(Y)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771800" y="1124379"/>
            <a:ext cx="216024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95536" y="403204"/>
            <a:ext cx="237626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~714 MHz IPB(Y)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 flipV="1">
            <a:off x="2771800" y="618133"/>
            <a:ext cx="4968552" cy="146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40352" y="403934"/>
            <a:ext cx="1008112" cy="93610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Mixer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55180" y="2276872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IPB(Y)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55976" y="3789040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87823" y="404664"/>
            <a:ext cx="4536503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delay cable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6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3368B1-C642-43BE-9F55-646947C57427}" type="slidenum">
              <a:rPr lang="en-US" altLang="en-US" sz="20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200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4" y="260702"/>
            <a:ext cx="8001053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  <a:endParaRPr lang="en-US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4355976" y="3789040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~714 MHz Ref(Y)</a:t>
            </a:r>
          </a:p>
          <a:p>
            <a:pPr algn="ctr"/>
            <a:r>
              <a:rPr lang="en-GB" sz="2800" spc="-40" dirty="0">
                <a:solidFill>
                  <a:schemeClr val="bg1"/>
                </a:solidFill>
                <a:latin typeface="Arial Narrow" panose="020B0606020202030204" pitchFamily="34" charset="0"/>
              </a:rPr>
              <a:t>b</a:t>
            </a:r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efore mixer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71600" y="3933056"/>
            <a:ext cx="266429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 mixer output</a:t>
            </a:r>
            <a:endParaRPr lang="en-GB" sz="2800" spc="-4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11560" y="728858"/>
            <a:ext cx="3528392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RF attenuator 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400</Words>
  <Application>Microsoft Office PowerPoint</Application>
  <PresentationFormat>On-screen Show (4:3)</PresentationFormat>
  <Paragraphs>155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Arial Narrow</vt:lpstr>
      <vt:lpstr>Default Design</vt:lpstr>
      <vt:lpstr>IP BPM studies with Honda’s electronics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171</cp:revision>
  <dcterms:created xsi:type="dcterms:W3CDTF">2009-05-21T13:39:04Z</dcterms:created>
  <dcterms:modified xsi:type="dcterms:W3CDTF">2014-05-23T03:08:38Z</dcterms:modified>
</cp:coreProperties>
</file>