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6"/>
  </p:notesMasterIdLst>
  <p:sldIdLst>
    <p:sldId id="256" r:id="rId2"/>
    <p:sldId id="341" r:id="rId3"/>
    <p:sldId id="386" r:id="rId4"/>
    <p:sldId id="384" r:id="rId5"/>
    <p:sldId id="385" r:id="rId6"/>
    <p:sldId id="403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406" r:id="rId16"/>
    <p:sldId id="395" r:id="rId17"/>
    <p:sldId id="396" r:id="rId18"/>
    <p:sldId id="399" r:id="rId19"/>
    <p:sldId id="400" r:id="rId20"/>
    <p:sldId id="397" r:id="rId21"/>
    <p:sldId id="398" r:id="rId22"/>
    <p:sldId id="401" r:id="rId23"/>
    <p:sldId id="402" r:id="rId24"/>
    <p:sldId id="405" r:id="rId25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  <a:srgbClr val="C9E7A7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4" autoAdjust="0"/>
    <p:restoredTop sz="94660"/>
  </p:normalViewPr>
  <p:slideViewPr>
    <p:cSldViewPr>
      <p:cViewPr>
        <p:scale>
          <a:sx n="100" d="100"/>
          <a:sy n="100" d="100"/>
        </p:scale>
        <p:origin x="-122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B0EA5D7-8F84-4F57-9AC9-C581C07DA6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6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5E17C3-D880-46E4-8052-400B94D2389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56FFF-53AE-4B90-BF0E-F4ED8C5FE6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7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ADF1E-849D-498B-B65B-6121D5D67B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8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944C-86EE-40B3-8C17-CA8458C50E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28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B8E90-4BD0-46F1-B392-09C4AEDE3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F75B4-3A36-4FB2-BBB9-83F68C2E4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9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7105-F2E2-4E25-849B-2645C6303A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248E-BD21-41CA-A113-A962502E0B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6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01129-8C3A-4945-B90B-C776DE9CE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7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C04D-9087-49DD-B7CC-27C800D6D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F8578-5DDF-482E-9331-9399061CC0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C94DB-13E7-4657-BD45-A59FE6D16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0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23364748-273E-4FF2-82DA-3027E3459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9473011-B62A-405E-B3AD-A13B14CE206D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Jitter runs</a:t>
            </a:r>
            <a:br>
              <a:rPr lang="en-GB" altLang="en-US" dirty="0" smtClean="0"/>
            </a:br>
            <a:r>
              <a:rPr lang="en-GB" altLang="en-US" dirty="0" smtClean="0"/>
              <a:t>with </a:t>
            </a:r>
            <a:r>
              <a:rPr lang="en-GB" altLang="en-US" dirty="0" smtClean="0"/>
              <a:t>Honda </a:t>
            </a:r>
            <a:r>
              <a:rPr lang="en-GB" altLang="en-US" dirty="0" smtClean="0"/>
              <a:t>electronics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90963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N. Blaskovic</a:t>
            </a:r>
            <a:endParaRPr lang="en-GB" altLang="en-US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40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179512" y="188640"/>
            <a:ext cx="878497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 smtClean="0">
                <a:solidFill>
                  <a:sysClr val="windowText" lastClr="000000"/>
                </a:solidFill>
                <a:latin typeface="+mj-lt"/>
              </a:rPr>
              <a:t>jitRun25_0dB on 060614</a:t>
            </a:r>
            <a:endParaRPr lang="en-GB" sz="1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8" name="Rounded Rectangle 7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jitRun25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15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79512" y="188640"/>
            <a:ext cx="878497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 smtClean="0">
                <a:solidFill>
                  <a:sysClr val="windowText" lastClr="000000"/>
                </a:solidFill>
                <a:latin typeface="+mj-lt"/>
              </a:rPr>
              <a:t>jitRun25_0dB on 060614</a:t>
            </a:r>
            <a:endParaRPr lang="en-GB" sz="1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jitRun25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29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jitRun25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2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jitRun25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1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Upstream 90° phase shifter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DR 714 MHz for Honda 1</a:t>
            </a:r>
            <a:r>
              <a:rPr lang="en-GB" altLang="en-US" baseline="30000" dirty="0" smtClean="0"/>
              <a:t>st</a:t>
            </a:r>
            <a:r>
              <a:rPr lang="en-GB" altLang="en-US" dirty="0" smtClean="0"/>
              <a:t> stage obtained from upstream FONT LO distribution box for weeks 2 &amp; 3 of operation</a:t>
            </a:r>
          </a:p>
          <a:p>
            <a:r>
              <a:rPr lang="en-GB" altLang="en-US" dirty="0" smtClean="0"/>
              <a:t>Signal affected by </a:t>
            </a:r>
            <a:r>
              <a:rPr lang="en-GB" altLang="en-US" dirty="0"/>
              <a:t>90° phase shifter</a:t>
            </a:r>
            <a:endParaRPr lang="en-GB" altLang="en-US" dirty="0" smtClean="0"/>
          </a:p>
          <a:p>
            <a:r>
              <a:rPr lang="en-GB" altLang="en-US" dirty="0" smtClean="0"/>
              <a:t>Jitter runs presented here:</a:t>
            </a:r>
          </a:p>
          <a:p>
            <a:pPr lvl="1"/>
            <a:r>
              <a:rPr lang="en-GB" altLang="en-US" dirty="0" smtClean="0"/>
              <a:t>Jitter run 1: </a:t>
            </a:r>
            <a:r>
              <a:rPr lang="en-GB" altLang="en-US" dirty="0"/>
              <a:t>90° phase </a:t>
            </a:r>
            <a:r>
              <a:rPr lang="en-GB" altLang="en-US" dirty="0" smtClean="0"/>
              <a:t>shifter off, unchanged</a:t>
            </a:r>
          </a:p>
          <a:p>
            <a:pPr lvl="1"/>
            <a:r>
              <a:rPr lang="en-GB" altLang="en-US" dirty="0" smtClean="0"/>
              <a:t>Jitter run 2: </a:t>
            </a:r>
            <a:r>
              <a:rPr lang="en-GB" altLang="en-US" dirty="0"/>
              <a:t>90° phase </a:t>
            </a:r>
            <a:r>
              <a:rPr lang="en-GB" altLang="en-US" dirty="0" smtClean="0"/>
              <a:t>shifter setting changed</a:t>
            </a:r>
          </a:p>
          <a:p>
            <a:pPr lvl="1"/>
            <a:r>
              <a:rPr lang="en-GB" altLang="en-US" dirty="0"/>
              <a:t>Jitter run </a:t>
            </a:r>
            <a:r>
              <a:rPr lang="en-GB" altLang="en-US" dirty="0" smtClean="0"/>
              <a:t>3: </a:t>
            </a:r>
            <a:r>
              <a:rPr lang="en-GB" altLang="en-US" dirty="0"/>
              <a:t>90° phase shifter </a:t>
            </a:r>
            <a:r>
              <a:rPr lang="en-GB" altLang="en-US" dirty="0" smtClean="0"/>
              <a:t>off at sample 50</a:t>
            </a:r>
          </a:p>
          <a:p>
            <a:pPr lvl="1"/>
            <a:r>
              <a:rPr lang="en-GB" altLang="en-US" dirty="0"/>
              <a:t>Jitter run </a:t>
            </a:r>
            <a:r>
              <a:rPr lang="en-GB" altLang="en-US" dirty="0" smtClean="0"/>
              <a:t>4: </a:t>
            </a:r>
            <a:r>
              <a:rPr lang="en-GB" altLang="en-US" dirty="0"/>
              <a:t>90° phase shifter </a:t>
            </a:r>
            <a:r>
              <a:rPr lang="en-GB" altLang="en-US" dirty="0" smtClean="0"/>
              <a:t>on at </a:t>
            </a:r>
            <a:r>
              <a:rPr lang="en-GB" altLang="en-US" dirty="0"/>
              <a:t>sample </a:t>
            </a:r>
            <a:r>
              <a:rPr lang="en-GB" altLang="en-US" dirty="0" smtClean="0"/>
              <a:t>50</a:t>
            </a:r>
          </a:p>
          <a:p>
            <a:pPr lvl="1"/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49042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6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jitRun1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30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9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7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jitRun4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7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Jitter vs. charge</a:t>
            </a:r>
          </a:p>
          <a:p>
            <a:r>
              <a:rPr lang="en-GB" altLang="en-US" dirty="0" smtClean="0"/>
              <a:t>Calibration constant vs. attenuation</a:t>
            </a:r>
          </a:p>
          <a:p>
            <a:r>
              <a:rPr lang="en-GB" altLang="en-US" dirty="0" smtClean="0"/>
              <a:t>Jitter vs. attenuation</a:t>
            </a:r>
          </a:p>
          <a:p>
            <a:r>
              <a:rPr lang="en-GB" altLang="en-US" dirty="0" smtClean="0"/>
              <a:t>Jitter runs at 0 dB</a:t>
            </a:r>
          </a:p>
          <a:p>
            <a:pPr lvl="1"/>
            <a:r>
              <a:rPr lang="en-GB" altLang="en-US" dirty="0" smtClean="0"/>
              <a:t>BPM-to-BPM correlation</a:t>
            </a:r>
          </a:p>
          <a:p>
            <a:pPr lvl="1"/>
            <a:r>
              <a:rPr lang="en-GB" altLang="en-US" dirty="0" smtClean="0"/>
              <a:t>Bunch-to-bunch correlation</a:t>
            </a:r>
          </a:p>
          <a:p>
            <a:r>
              <a:rPr lang="en-GB" altLang="en-US" dirty="0" smtClean="0"/>
              <a:t>Effect of upstream DR 714 MHz 90° phase shifter on Honda electronics</a:t>
            </a:r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jitRun1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84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4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58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jitRun3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1" y="260702"/>
            <a:ext cx="8061313" cy="60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jitRun4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Upstream 90° phase shifter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714 MHz for Honda 1</a:t>
            </a:r>
            <a:r>
              <a:rPr lang="en-GB" altLang="en-US" baseline="30000" dirty="0" smtClean="0"/>
              <a:t>st</a:t>
            </a:r>
            <a:r>
              <a:rPr lang="en-GB" altLang="en-US" dirty="0" smtClean="0"/>
              <a:t> stage subsequently obtained from source in S-band hut, amplified to appropriate level by ZRL-1200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61037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37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74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33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Jitter run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/>
              <a:t>Data taken on 6</a:t>
            </a:r>
            <a:r>
              <a:rPr lang="en-GB" altLang="en-US" baseline="30000" dirty="0"/>
              <a:t>th</a:t>
            </a:r>
            <a:r>
              <a:rPr lang="en-GB" altLang="en-US" dirty="0"/>
              <a:t> </a:t>
            </a:r>
            <a:r>
              <a:rPr lang="en-GB" altLang="en-US" dirty="0" smtClean="0"/>
              <a:t>June</a:t>
            </a:r>
          </a:p>
          <a:p>
            <a:r>
              <a:rPr lang="en-GB" altLang="en-US" dirty="0" smtClean="0"/>
              <a:t>P2, P3, IPB instrumented in 2-bunch mode</a:t>
            </a:r>
          </a:p>
          <a:p>
            <a:r>
              <a:rPr lang="en-GB" altLang="en-US" dirty="0" smtClean="0"/>
              <a:t>MFB1FF connected but 2</a:t>
            </a:r>
            <a:r>
              <a:rPr lang="en-GB" altLang="en-US" baseline="30000" dirty="0" smtClean="0"/>
              <a:t>nd</a:t>
            </a:r>
            <a:r>
              <a:rPr lang="en-GB" altLang="en-US" dirty="0" smtClean="0"/>
              <a:t> bunch missing</a:t>
            </a:r>
          </a:p>
          <a:p>
            <a:r>
              <a:rPr lang="en-GB" altLang="en-US" dirty="0" smtClean="0"/>
              <a:t>IPB (y) RF attenuation: 0 dB</a:t>
            </a:r>
          </a:p>
          <a:p>
            <a:r>
              <a:rPr lang="en-GB" altLang="en-US" dirty="0" smtClean="0"/>
              <a:t>Extraction kicker timing not optimised</a:t>
            </a:r>
          </a:p>
          <a:p>
            <a:r>
              <a:rPr lang="en-GB" altLang="en-US" dirty="0" smtClean="0"/>
              <a:t>No offline phase compensation (&lt;0.4 um/°)</a:t>
            </a:r>
          </a:p>
          <a:p>
            <a:r>
              <a:rPr lang="en-GB" altLang="en-US" dirty="0" smtClean="0"/>
              <a:t>No drift subtraction</a:t>
            </a:r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11514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179512" y="188640"/>
            <a:ext cx="878497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 smtClean="0">
                <a:solidFill>
                  <a:sysClr val="windowText" lastClr="000000"/>
                </a:solidFill>
                <a:latin typeface="+mj-lt"/>
              </a:rPr>
              <a:t>jitRun22 on 060614</a:t>
            </a:r>
            <a:endParaRPr lang="en-GB" sz="1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8" name="Rounded Rectangle 7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20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79512" y="188640"/>
            <a:ext cx="8784976" cy="2880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 smtClean="0">
                <a:solidFill>
                  <a:sysClr val="windowText" lastClr="000000"/>
                </a:solidFill>
                <a:latin typeface="+mj-lt"/>
              </a:rPr>
              <a:t>jitRun22 on 060614</a:t>
            </a:r>
            <a:endParaRPr lang="en-GB" sz="14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67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7" cy="604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47205" y="343120"/>
            <a:ext cx="1670224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jitRun22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40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3010</TotalTime>
  <Words>369</Words>
  <Application>Microsoft Office PowerPoint</Application>
  <PresentationFormat>On-screen Show (4:3)</PresentationFormat>
  <Paragraphs>124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Arial Narrow</vt:lpstr>
      <vt:lpstr>Default Design</vt:lpstr>
      <vt:lpstr>Jitter runs with Honda electronics</vt:lpstr>
      <vt:lpstr>Contents</vt:lpstr>
      <vt:lpstr>PowerPoint Presentation</vt:lpstr>
      <vt:lpstr>PowerPoint Presentation</vt:lpstr>
      <vt:lpstr>PowerPoint Presentation</vt:lpstr>
      <vt:lpstr>Jitter run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Upstream 90° phase shifter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Upstream 90° phase shifter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209</cp:revision>
  <dcterms:created xsi:type="dcterms:W3CDTF">2009-05-21T13:39:04Z</dcterms:created>
  <dcterms:modified xsi:type="dcterms:W3CDTF">2014-06-27T13:56:38Z</dcterms:modified>
</cp:coreProperties>
</file>