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69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80" r:id="rId25"/>
    <p:sldId id="279" r:id="rId26"/>
    <p:sldId id="281" r:id="rId27"/>
    <p:sldId id="282" r:id="rId28"/>
    <p:sldId id="285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130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Multi-sample averaging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=2434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(50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626485" y="3585964"/>
            <a:ext cx="216024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75856" y="2852936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four points from this line correspond</a:t>
            </a:r>
            <a:br>
              <a:rPr lang="en-GB" dirty="0" smtClean="0"/>
            </a:br>
            <a:r>
              <a:rPr lang="en-GB" dirty="0" smtClean="0"/>
              <a:t>to averaging windows starting at sample 71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=2450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(40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=2441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3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(30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=2431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=97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7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(20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=2428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=79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(10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=2448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=76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" r="7971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4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Multi-sample (0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=2434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6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Collected results (I)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536" y="48598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 nm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0758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16 nm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851920" y="4221088"/>
            <a:ext cx="720080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4653136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Scale performance at 50 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2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Collected results (II)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5536" y="48598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 nm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50758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15 </a:t>
            </a:r>
            <a:r>
              <a:rPr lang="en-GB" dirty="0" smtClean="0">
                <a:solidFill>
                  <a:srgbClr val="FF0000"/>
                </a:solidFill>
              </a:rPr>
              <a:t>nm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1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Collected results (III)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5536" y="48598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 nm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1479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 </a:t>
            </a:r>
            <a:r>
              <a:rPr lang="en-GB" dirty="0" smtClean="0">
                <a:solidFill>
                  <a:srgbClr val="FF0000"/>
                </a:solidFill>
              </a:rPr>
              <a:t>nm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0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Averaging method (I)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Calibrate for each sample point</a:t>
                </a:r>
              </a:p>
              <a:p>
                <a:pPr lvl="1"/>
                <a:r>
                  <a:rPr lang="en-GB" dirty="0" smtClean="0"/>
                  <a:t>For 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GB" dirty="0" smtClean="0"/>
                  <a:t> from the I and Q waveforms, determine IQ rotation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and the calibration scale factor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For each sample point, calculate position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m:rPr>
                        <m:lit/>
                      </m:rPr>
                      <a:rPr lang="en-GB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func>
                      <m:funcPr>
                        <m:ctrlPr>
                          <a:rPr lang="en-GB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func>
                      <m:funcPr>
                        <m:ctrlPr>
                          <a:rPr lang="en-GB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m:rPr>
                        <m:lit/>
                      </m:rPr>
                      <a:rPr lang="en-GB" i="1">
                        <a:latin typeface="Cambria Math"/>
                      </a:rPr>
                      <m:t>)</m:t>
                    </m:r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2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jitRun11 (on waist)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=831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87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jitRun11 (on waist)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" r="7971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=831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5556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jitRun14 (-0.2 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=810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8221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jitRun14 (-0.2 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=810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8658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jitRun16 (-0.4 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=825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376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jitRun16 (-0.4 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=825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7243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jitRun12 (on waist)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=843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17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jitRun12 (on waist)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=843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=26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067728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6726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While resolution limited, the jitter can be reduced through multi-sample averaging</a:t>
            </a:r>
          </a:p>
          <a:p>
            <a:r>
              <a:rPr lang="en-GB" dirty="0" smtClean="0"/>
              <a:t>Jitter typically reduced by 20%-40%, depending on averaging window chosen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7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Averaging method (II)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Define the averaged position as: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〈"/>
                            <m:endChr m:val="〉"/>
                            <m:ctrlPr>
                              <a:rPr lang="en-GB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:</m:t>
                        </m:r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smtClean="0"/>
                  <a:t>The averaging window starts at 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 smtClean="0"/>
                  <a:t>;</a:t>
                </a:r>
                <a:br>
                  <a:rPr lang="en-GB" dirty="0" smtClean="0"/>
                </a:br>
                <a:r>
                  <a:rPr lang="en-GB" dirty="0" smtClean="0"/>
                  <a:t>when fixed, this will be determined from the plot of scale factor as a function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𝑎</m:t>
                    </m:r>
                  </m:oMath>
                </a14:m>
                <a:endParaRPr lang="en-GB" b="0" dirty="0" smtClean="0"/>
              </a:p>
              <a:p>
                <a:r>
                  <a:rPr lang="en-GB" dirty="0" smtClean="0"/>
                  <a:t>Following data is from the attenuation scan on 6 June 2014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Averaging method (III)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r="6875"/>
          <a:stretch/>
        </p:blipFill>
        <p:spPr>
          <a:xfrm>
            <a:off x="539552" y="1556792"/>
            <a:ext cx="8048626" cy="442818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339752" y="4941168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638722" y="3770884"/>
            <a:ext cx="581397" cy="170824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051720" y="4643612"/>
            <a:ext cx="773038" cy="835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447764" y="2924944"/>
            <a:ext cx="108012" cy="19442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500961" y="2204864"/>
                <a:ext cx="271099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use first sample after the</a:t>
                </a:r>
                <a:br>
                  <a:rPr lang="en-GB" dirty="0" smtClean="0"/>
                </a:br>
                <a:r>
                  <a:rPr lang="en-GB" dirty="0" smtClean="0"/>
                  <a:t>(presumed) peak as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 smtClean="0"/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961" y="2204864"/>
                <a:ext cx="2710999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798" t="-4717" r="-899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1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(50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=2450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(40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=2441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=87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(30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=2431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=97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7185"/>
          <a:stretch/>
        </p:blipFill>
        <p:spPr>
          <a:xfrm>
            <a:off x="504000" y="1512000"/>
            <a:ext cx="7974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(20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=2428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=79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sample (10 dB)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11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P</m:t>
                          </m:r>
                          <m:r>
                            <a:rPr lang="en-GB" b="0" i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𝜇</m:t>
                      </m:r>
                      <m:r>
                        <a:rPr lang="en-GB" b="0" i="1" smtClean="0">
                          <a:latin typeface="Cambria Math"/>
                        </a:rPr>
                        <m:t>=2448</m:t>
                      </m:r>
                    </m:oMath>
                  </m:oMathPara>
                </a14:m>
                <a:endParaRPr lang="en-GB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𝜎</m:t>
                      </m:r>
                      <m:r>
                        <a:rPr lang="en-GB" b="0" i="1" smtClean="0">
                          <a:latin typeface="Cambria Math"/>
                        </a:rPr>
                        <m:t>=76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512" y="260648"/>
                <a:ext cx="1195968" cy="9233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r="7972"/>
          <a:stretch/>
        </p:blipFill>
        <p:spPr>
          <a:xfrm>
            <a:off x="288000" y="1512000"/>
            <a:ext cx="8118000" cy="442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6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654</Words>
  <Application>Microsoft Office PowerPoint</Application>
  <PresentationFormat>On-screen Show (4:3)</PresentationFormat>
  <Paragraphs>172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Multi-sample averaging</vt:lpstr>
      <vt:lpstr>Averaging method (I)</vt:lpstr>
      <vt:lpstr>Averaging method (II)</vt:lpstr>
      <vt:lpstr>Averaging method (III)</vt:lpstr>
      <vt:lpstr>Single sample (50 dB)</vt:lpstr>
      <vt:lpstr>Single sample (40 dB)</vt:lpstr>
      <vt:lpstr>Single sample (30 dB)</vt:lpstr>
      <vt:lpstr>Single sample (20 dB)</vt:lpstr>
      <vt:lpstr>Single sample (10 dB)</vt:lpstr>
      <vt:lpstr>Single sample (0 dB)</vt:lpstr>
      <vt:lpstr>Multi-sample (50 dB)</vt:lpstr>
      <vt:lpstr>Multi-sample (40 dB)</vt:lpstr>
      <vt:lpstr>Multi-sample (30 dB)</vt:lpstr>
      <vt:lpstr>Multi-sample (20 dB)</vt:lpstr>
      <vt:lpstr>Multi-sample (10 dB)</vt:lpstr>
      <vt:lpstr>Multi-sample (0 dB)</vt:lpstr>
      <vt:lpstr>Collected results (I)</vt:lpstr>
      <vt:lpstr>Collected results (II)</vt:lpstr>
      <vt:lpstr>Collected results (III)</vt:lpstr>
      <vt:lpstr>jitRun11 (on waist)</vt:lpstr>
      <vt:lpstr>jitRun11 (on waist)</vt:lpstr>
      <vt:lpstr>jitRun14 (-0.2 A)</vt:lpstr>
      <vt:lpstr>jitRun14 (-0.2 A)</vt:lpstr>
      <vt:lpstr>jitRun16 (-0.4 A)</vt:lpstr>
      <vt:lpstr>jitRun16 (-0.4 A)</vt:lpstr>
      <vt:lpstr>jitRun12 (on waist)</vt:lpstr>
      <vt:lpstr>jitRun12 (on waist)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44</cp:revision>
  <dcterms:created xsi:type="dcterms:W3CDTF">2009-05-21T13:39:04Z</dcterms:created>
  <dcterms:modified xsi:type="dcterms:W3CDTF">2014-07-10T21:25:07Z</dcterms:modified>
</cp:coreProperties>
</file>