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117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973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127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98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0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993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881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92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603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135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317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4CA90-433F-43DB-869D-3F844F4B2EF0}" type="datetimeFigureOut">
              <a:rPr lang="en-GB" smtClean="0"/>
              <a:t>30/06/2014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A4579-7E5F-471B-808C-D6288DAB44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4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CTF3 Latency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48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84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9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87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Firmware Latency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Simulated latency:</a:t>
            </a:r>
          </a:p>
          <a:p>
            <a:pPr lvl="1"/>
            <a:r>
              <a:rPr lang="en-GB" dirty="0" smtClean="0"/>
              <a:t>22.5 cycles : ~63 ns @ 2.8 ns</a:t>
            </a:r>
          </a:p>
          <a:p>
            <a:pPr lvl="2"/>
            <a:r>
              <a:rPr lang="en-GB" dirty="0" smtClean="0"/>
              <a:t>FPGA logic: up to 18 cycles</a:t>
            </a:r>
          </a:p>
          <a:p>
            <a:pPr lvl="3"/>
            <a:r>
              <a:rPr lang="en-GB" dirty="0" smtClean="0"/>
              <a:t> input/output buffer x2</a:t>
            </a:r>
          </a:p>
          <a:p>
            <a:pPr lvl="3"/>
            <a:r>
              <a:rPr lang="en-GB" dirty="0"/>
              <a:t> </a:t>
            </a:r>
            <a:r>
              <a:rPr lang="en-GB" dirty="0" smtClean="0"/>
              <a:t> input/output filtering (latency 3) x2</a:t>
            </a:r>
          </a:p>
          <a:p>
            <a:pPr lvl="3"/>
            <a:r>
              <a:rPr lang="en-GB" dirty="0" smtClean="0"/>
              <a:t>BRAM lookup (latency 2)</a:t>
            </a:r>
          </a:p>
          <a:p>
            <a:pPr lvl="3"/>
            <a:r>
              <a:rPr lang="en-GB" dirty="0" err="1" smtClean="0"/>
              <a:t>Mults</a:t>
            </a:r>
            <a:r>
              <a:rPr lang="en-GB" dirty="0" smtClean="0"/>
              <a:t> (latency 2) x2</a:t>
            </a:r>
          </a:p>
          <a:p>
            <a:pPr lvl="3"/>
            <a:r>
              <a:rPr lang="en-GB" dirty="0" smtClean="0"/>
              <a:t>Shift register (latency 2)</a:t>
            </a:r>
          </a:p>
          <a:p>
            <a:pPr lvl="3"/>
            <a:r>
              <a:rPr lang="en-GB" dirty="0" smtClean="0"/>
              <a:t>Pipelining x2</a:t>
            </a:r>
          </a:p>
          <a:p>
            <a:pPr lvl="2"/>
            <a:r>
              <a:rPr lang="en-GB" dirty="0" smtClean="0"/>
              <a:t>ADCs : 3.5 cycles + DAC timing (~ 1 cycle) + up to 1 cycle for synchronising</a:t>
            </a:r>
          </a:p>
          <a:p>
            <a:r>
              <a:rPr lang="en-GB" dirty="0" smtClean="0"/>
              <a:t>Measured latency</a:t>
            </a:r>
          </a:p>
          <a:p>
            <a:pPr lvl="1"/>
            <a:r>
              <a:rPr lang="en-GB" dirty="0" smtClean="0"/>
              <a:t>63.6 ns (@2.8ns) includes 2 times 0.5m RG58</a:t>
            </a:r>
          </a:p>
          <a:p>
            <a:pPr lvl="1"/>
            <a:r>
              <a:rPr lang="en-GB" dirty="0" smtClean="0"/>
              <a:t>60.4 ns without extra cables (! ? !)</a:t>
            </a:r>
          </a:p>
          <a:p>
            <a:r>
              <a:rPr lang="en-GB" dirty="0" smtClean="0"/>
              <a:t>Final timings will need tuning; aim to use minimum </a:t>
            </a:r>
            <a:r>
              <a:rPr lang="en-GB" dirty="0" err="1" smtClean="0"/>
              <a:t>pipeling</a:t>
            </a:r>
            <a:r>
              <a:rPr lang="en-GB" dirty="0" smtClean="0"/>
              <a:t> necessary to run as fast as possible (up to 400 MHz) providing there is enough slack. </a:t>
            </a:r>
          </a:p>
          <a:p>
            <a:pPr lvl="1"/>
            <a:r>
              <a:rPr lang="en-GB" dirty="0" smtClean="0"/>
              <a:t>Lump all slack into the shift registers!!</a:t>
            </a:r>
          </a:p>
          <a:p>
            <a:pPr lvl="3"/>
            <a:endParaRPr lang="en-GB" dirty="0" smtClean="0"/>
          </a:p>
          <a:p>
            <a:pPr lvl="3"/>
            <a:endParaRPr lang="en-GB" dirty="0" smtClean="0"/>
          </a:p>
          <a:p>
            <a:pPr lvl="2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84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Signals – without driving amps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9" y="1327085"/>
            <a:ext cx="3624989" cy="2718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82056"/>
            <a:ext cx="3590131" cy="269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38003"/>
            <a:ext cx="3456384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923" y="4045827"/>
            <a:ext cx="3603104" cy="270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345" y="3281100"/>
            <a:ext cx="2285075" cy="1713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749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Original latency estimates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By putting out constant signal (2000 </a:t>
            </a:r>
            <a:r>
              <a:rPr lang="en-GB" dirty="0" err="1" smtClean="0"/>
              <a:t>cnts</a:t>
            </a:r>
            <a:r>
              <a:rPr lang="en-GB" dirty="0" smtClean="0"/>
              <a:t>) on DACs coinciding with the duration of the beam pulse, measured the offset between the correction signal on the monitors and the beam-induced pick-up.</a:t>
            </a:r>
          </a:p>
          <a:p>
            <a:r>
              <a:rPr lang="en-GB" dirty="0" smtClean="0"/>
              <a:t>Kicker480 (u/s): </a:t>
            </a:r>
            <a:r>
              <a:rPr lang="en-GB" dirty="0" smtClean="0">
                <a:solidFill>
                  <a:srgbClr val="FF0000"/>
                </a:solidFill>
              </a:rPr>
              <a:t>-8.4 ns </a:t>
            </a:r>
            <a:r>
              <a:rPr lang="en-GB" dirty="0" smtClean="0"/>
              <a:t>(-3 cycles) ~1.7 m</a:t>
            </a:r>
          </a:p>
          <a:p>
            <a:r>
              <a:rPr lang="en-GB" dirty="0" smtClean="0"/>
              <a:t>Kicker780 (d/s): +30.8 ns (+11 cycles) ~6.2 m</a:t>
            </a:r>
          </a:p>
          <a:p>
            <a:r>
              <a:rPr lang="en-GB" dirty="0" smtClean="0"/>
              <a:t>Time difference between kicker pickup = 36.4 ns = 10.9m between the kickers (agrees with model)</a:t>
            </a:r>
          </a:p>
        </p:txBody>
      </p:sp>
    </p:spTree>
    <p:extLst>
      <p:ext uri="{BB962C8B-B14F-4D97-AF65-F5344CB8AC3E}">
        <p14:creationId xmlns:p14="http://schemas.microsoft.com/office/powerpoint/2010/main" val="11440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Latency breakdown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Based on most recent measurements/estimates:</a:t>
            </a:r>
          </a:p>
          <a:p>
            <a:pPr lvl="1"/>
            <a:r>
              <a:rPr lang="en-GB" dirty="0" smtClean="0"/>
              <a:t>TOF </a:t>
            </a:r>
            <a:r>
              <a:rPr lang="en-GB" dirty="0" err="1" smtClean="0"/>
              <a:t>PhM</a:t>
            </a:r>
            <a:r>
              <a:rPr lang="en-GB" dirty="0" smtClean="0"/>
              <a:t> -&gt; TL2 : </a:t>
            </a:r>
            <a:r>
              <a:rPr lang="en-GB" dirty="0"/>
              <a:t>3</a:t>
            </a:r>
            <a:r>
              <a:rPr lang="en-GB" dirty="0" smtClean="0"/>
              <a:t>80 ns</a:t>
            </a:r>
          </a:p>
          <a:p>
            <a:pPr lvl="1"/>
            <a:r>
              <a:rPr lang="en-GB" dirty="0" smtClean="0"/>
              <a:t>Kicker cables : 210 ns (TDR)</a:t>
            </a:r>
          </a:p>
          <a:p>
            <a:pPr lvl="1"/>
            <a:r>
              <a:rPr lang="en-GB" dirty="0" smtClean="0"/>
              <a:t>Phase monitor electronics + cables : 50 ns (?)</a:t>
            </a:r>
          </a:p>
          <a:p>
            <a:pPr lvl="1"/>
            <a:r>
              <a:rPr lang="en-GB" dirty="0" smtClean="0"/>
              <a:t>Leaves ~ 120 ns for FPGA + amplifiers</a:t>
            </a:r>
          </a:p>
          <a:p>
            <a:pPr lvl="1"/>
            <a:r>
              <a:rPr lang="en-GB" dirty="0" smtClean="0"/>
              <a:t>Estimate: FPGA (20 clock cycles : ~67 ns), Amplifier (27 – 35 ns), ~20 ns slack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020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Detailed Latency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Driving amps with 200 </a:t>
            </a:r>
            <a:r>
              <a:rPr lang="en-GB" dirty="0" err="1" smtClean="0"/>
              <a:t>cnts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(8% full kick)</a:t>
            </a:r>
          </a:p>
          <a:p>
            <a:pPr lvl="1"/>
            <a:r>
              <a:rPr lang="en-GB" dirty="0" smtClean="0"/>
              <a:t>Arbitrary timing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Rise of signal (312-318) </a:t>
            </a:r>
            <a:r>
              <a:rPr lang="en-GB" b="1" dirty="0" smtClean="0"/>
              <a:t>316</a:t>
            </a:r>
          </a:p>
          <a:p>
            <a:pPr lvl="1"/>
            <a:r>
              <a:rPr lang="en-GB" dirty="0" smtClean="0"/>
              <a:t>16.8 ns RT </a:t>
            </a:r>
          </a:p>
          <a:p>
            <a:pPr lvl="1"/>
            <a:endParaRPr lang="en-GB" dirty="0"/>
          </a:p>
          <a:p>
            <a:r>
              <a:rPr lang="en-GB" dirty="0" smtClean="0"/>
              <a:t>Beam induced pickup: 508 -516 (peak @ </a:t>
            </a:r>
            <a:r>
              <a:rPr lang="en-GB" b="1" dirty="0" smtClean="0"/>
              <a:t>511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8.4 ns RT </a:t>
            </a:r>
          </a:p>
          <a:p>
            <a:pPr lvl="1"/>
            <a:endParaRPr lang="en-GB" dirty="0"/>
          </a:p>
          <a:p>
            <a:r>
              <a:rPr lang="en-GB" dirty="0" smtClean="0"/>
              <a:t>195 samples = 546 – 380 = 166 ns</a:t>
            </a:r>
          </a:p>
          <a:p>
            <a:r>
              <a:rPr lang="en-GB" dirty="0" smtClean="0"/>
              <a:t>Roughly consistent with 210 – 50 =160 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154" y="1052736"/>
            <a:ext cx="3072341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93096"/>
            <a:ext cx="2424269" cy="181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434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Detailed Latency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Drive output timing : 201 – 216 (</a:t>
            </a:r>
            <a:r>
              <a:rPr lang="en-GB" b="1" dirty="0" smtClean="0"/>
              <a:t>206</a:t>
            </a:r>
            <a:r>
              <a:rPr lang="en-GB" dirty="0" smtClean="0"/>
              <a:t>)</a:t>
            </a:r>
          </a:p>
          <a:p>
            <a:r>
              <a:rPr lang="en-GB" dirty="0" smtClean="0"/>
              <a:t>Constant drive output at T(10) </a:t>
            </a:r>
            <a:r>
              <a:rPr lang="en-GB" dirty="0" err="1" smtClean="0"/>
              <a:t>cf</a:t>
            </a:r>
            <a:r>
              <a:rPr lang="en-GB" dirty="0" smtClean="0"/>
              <a:t> 316 (</a:t>
            </a:r>
            <a:r>
              <a:rPr lang="en-GB" dirty="0" err="1" smtClean="0"/>
              <a:t>PhM</a:t>
            </a:r>
            <a:r>
              <a:rPr lang="en-GB" dirty="0" smtClean="0"/>
              <a:t> rise)</a:t>
            </a:r>
          </a:p>
          <a:p>
            <a:r>
              <a:rPr lang="en-GB" dirty="0" smtClean="0"/>
              <a:t>Sample 206+306= 512</a:t>
            </a:r>
          </a:p>
          <a:p>
            <a:r>
              <a:rPr lang="en-GB" dirty="0" smtClean="0"/>
              <a:t>Therefore output would have risen to 80% at T(512), </a:t>
            </a:r>
            <a:r>
              <a:rPr lang="en-GB" dirty="0" err="1" smtClean="0"/>
              <a:t>cf</a:t>
            </a:r>
            <a:r>
              <a:rPr lang="en-GB" dirty="0" smtClean="0"/>
              <a:t> beam pickup at T(511)</a:t>
            </a:r>
          </a:p>
          <a:p>
            <a:r>
              <a:rPr lang="en-GB" dirty="0" smtClean="0"/>
              <a:t>Present timing very marginal.</a:t>
            </a:r>
          </a:p>
          <a:p>
            <a:pPr lvl="1"/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896" y="1124744"/>
            <a:ext cx="3341192" cy="250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476" y="3501008"/>
            <a:ext cx="3099048" cy="232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4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Firmware Latency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Full simulation of (pseudo)-top level and below for timing verification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016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21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01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25578</TotalTime>
  <Words>412</Words>
  <Application>Microsoft Office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CTF3 Latency</vt:lpstr>
      <vt:lpstr>Signals – without driving amps</vt:lpstr>
      <vt:lpstr>Original latency estimates</vt:lpstr>
      <vt:lpstr>Latency breakdown</vt:lpstr>
      <vt:lpstr>Detailed Latency (1)</vt:lpstr>
      <vt:lpstr>Detailed Latency (2)</vt:lpstr>
      <vt:lpstr>Firmware Latency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Firmware Latency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CTF3 Latency</dc:title>
  <dc:creator>Windows User</dc:creator>
  <cp:lastModifiedBy>Windows User</cp:lastModifiedBy>
  <cp:revision>16</cp:revision>
  <dcterms:created xsi:type="dcterms:W3CDTF">2014-06-30T15:12:40Z</dcterms:created>
  <dcterms:modified xsi:type="dcterms:W3CDTF">2014-07-18T09:31:07Z</dcterms:modified>
</cp:coreProperties>
</file>