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FONT </a:t>
            </a:r>
            <a:r>
              <a:rPr lang="en-GB" dirty="0" smtClean="0"/>
              <a:t>Meeting 23 July 2014</a:t>
            </a:r>
            <a:endParaRPr lang="en-US" dirty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Fourier analysis of residual IPBPM signals</a:t>
            </a:r>
            <a:endParaRPr lang="en-US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D. R. </a:t>
            </a:r>
            <a:r>
              <a:rPr lang="en-GB" dirty="0" err="1" smtClean="0"/>
              <a:t>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79388" y="188914"/>
            <a:ext cx="8785225" cy="65391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8915"/>
            <a:ext cx="2888096" cy="6539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913"/>
            <a:ext cx="2016223" cy="653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88910"/>
            <a:ext cx="871885" cy="653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 ripple on I (~10 MHz) absent from Q</a:t>
            </a:r>
          </a:p>
          <a:p>
            <a:r>
              <a:rPr lang="en-GB" dirty="0" smtClean="0"/>
              <a:t>Q jitter about twice that of I jitter before signal arrives (but similar thereafter)</a:t>
            </a:r>
          </a:p>
          <a:p>
            <a:r>
              <a:rPr lang="en-GB" dirty="0" smtClean="0"/>
              <a:t>Noise spike at 100 MHz only exists before signal arrives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2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Residual IPBPM 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run: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jitRun5_70dB_110614</a:t>
            </a:r>
          </a:p>
          <a:p>
            <a:r>
              <a:rPr lang="en-GB" dirty="0" smtClean="0"/>
              <a:t>70 dB of attenuation on both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dirty="0" smtClean="0"/>
              <a:t> and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endParaRPr lang="en-GB" dirty="0">
              <a:latin typeface="+mj-lt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Procedure:</a:t>
            </a:r>
          </a:p>
          <a:p>
            <a:pPr lvl="1"/>
            <a:r>
              <a:rPr lang="en-GB" dirty="0" smtClean="0">
                <a:latin typeface="+mj-lt"/>
                <a:cs typeface="Times New Roman" panose="02020603050405020304" pitchFamily="18" charset="0"/>
              </a:rPr>
              <a:t>Take the FT of each recorded waveform</a:t>
            </a:r>
          </a:p>
          <a:p>
            <a:pPr lvl="1"/>
            <a:r>
              <a:rPr lang="en-GB" dirty="0" smtClean="0">
                <a:latin typeface="+mj-lt"/>
                <a:cs typeface="Times New Roman" panose="02020603050405020304" pitchFamily="18" charset="0"/>
              </a:rPr>
              <a:t>Average results over the number of triggers</a:t>
            </a: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Compare region before bunch arrives (“noise”) to nominal “signal”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ADC1: IPB(X) I [06-2]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94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ADC2: IPB(X) Q [06-2]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ADC3: IPA(Y) I [07-2]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ADC4: IPA(Y) Q [07-2]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ADC5: IPB(Y) I [07-3]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2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ADC8: IPB(Y) Q [07-3]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0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Charge: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</a:rPr>
                      <m:t>=0.55</m:t>
                    </m:r>
                  </m:oMath>
                </a14:m>
                <a:r>
                  <a:rPr lang="en-GB" dirty="0" smtClean="0"/>
                  <a:t>;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𝜎</m:t>
                    </m:r>
                    <m:r>
                      <a:rPr lang="en-GB" b="0" i="1" smtClean="0">
                        <a:latin typeface="Cambria Math"/>
                      </a:rPr>
                      <m:t>=0.04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0499"/>
            <a:ext cx="8229600" cy="39853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9814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262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Fourier analysis of residual IPBPM signals</vt:lpstr>
      <vt:lpstr>Residual IPBPM signals</vt:lpstr>
      <vt:lpstr>ADC1: IPB(X) I [06-2]</vt:lpstr>
      <vt:lpstr>ADC2: IPB(X) Q [06-2]</vt:lpstr>
      <vt:lpstr>ADC3: IPA(Y) I [07-2]</vt:lpstr>
      <vt:lpstr>ADC4: IPA(Y) Q [07-2]</vt:lpstr>
      <vt:lpstr>ADC5: IPB(Y) I [07-3]</vt:lpstr>
      <vt:lpstr>ADC8: IPB(Y) Q [07-3]</vt:lpstr>
      <vt:lpstr>Charge: μ=0.55; σ=0.04 </vt:lpstr>
      <vt:lpstr>Conclusion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37</cp:revision>
  <dcterms:created xsi:type="dcterms:W3CDTF">2009-05-21T13:39:04Z</dcterms:created>
  <dcterms:modified xsi:type="dcterms:W3CDTF">2014-07-23T15:01:03Z</dcterms:modified>
</cp:coreProperties>
</file>