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1308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Memorandum 25 July 2014</a:t>
            </a:r>
            <a:endParaRPr lang="en-US" dirty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Fourier analysis of residual IPBPM signals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D. R. </a:t>
            </a:r>
            <a:r>
              <a:rPr lang="en-GB" dirty="0" err="1" smtClean="0"/>
              <a:t>Bett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79388" y="188914"/>
            <a:ext cx="8785225" cy="65391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88915"/>
            <a:ext cx="2888096" cy="6539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88913"/>
            <a:ext cx="2016223" cy="6539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88910"/>
            <a:ext cx="871885" cy="653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ADC8: IPA(Y) Q [07-2]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</p:spTree>
    <p:extLst>
      <p:ext uri="{BB962C8B-B14F-4D97-AF65-F5344CB8AC3E}">
        <p14:creationId xmlns:p14="http://schemas.microsoft.com/office/powerpoint/2010/main" val="406429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70499"/>
            <a:ext cx="8229600" cy="3985365"/>
          </a:xfrm>
        </p:spPr>
      </p:pic>
      <p:cxnSp>
        <p:nvCxnSpPr>
          <p:cNvPr id="10" name="Straight Arrow Connector 9"/>
          <p:cNvCxnSpPr>
            <a:stCxn id="12" idx="1"/>
          </p:cNvCxnSpPr>
          <p:nvPr/>
        </p:nvCxnSpPr>
        <p:spPr>
          <a:xfrm flipH="1">
            <a:off x="2949336" y="1804174"/>
            <a:ext cx="1676011" cy="6167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25347" y="1619508"/>
            <a:ext cx="405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 signals: dominant frequency ~8 MHz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6" idx="2"/>
          </p:cNvCxnSpPr>
          <p:nvPr/>
        </p:nvCxnSpPr>
        <p:spPr>
          <a:xfrm flipH="1">
            <a:off x="1725201" y="1566084"/>
            <a:ext cx="739364" cy="1547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5122" y="1196752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 signals: dominant frequency ~1.4 MHz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743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Residual IPBPM signals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 run: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trimDACzeroed_060614</a:t>
            </a:r>
          </a:p>
          <a:p>
            <a:r>
              <a:rPr lang="en-GB" dirty="0" smtClean="0"/>
              <a:t>70 dB of attenuation on both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dirty="0" smtClean="0"/>
              <a:t> and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  <a:p>
            <a:endParaRPr lang="en-GB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/>
              <a:t>Trim DACs used to compensate for the offset due to the pedestal</a:t>
            </a:r>
          </a:p>
          <a:p>
            <a:r>
              <a:rPr lang="en-GB" dirty="0" smtClean="0">
                <a:cs typeface="Times New Roman" panose="02020603050405020304" pitchFamily="18" charset="0"/>
              </a:rPr>
              <a:t>Imperfect correction due to:</a:t>
            </a:r>
          </a:p>
          <a:p>
            <a:pPr lvl="1"/>
            <a:r>
              <a:rPr lang="en-GB" dirty="0" smtClean="0">
                <a:cs typeface="Times New Roman" panose="02020603050405020304" pitchFamily="18" charset="0"/>
              </a:rPr>
              <a:t>Limited correction range of the trim DACs</a:t>
            </a:r>
          </a:p>
          <a:p>
            <a:pPr lvl="1"/>
            <a:r>
              <a:rPr lang="en-GB" dirty="0" smtClean="0">
                <a:cs typeface="Times New Roman" panose="02020603050405020304" pitchFamily="18" charset="0"/>
              </a:rPr>
              <a:t>Structure of the pedestal</a:t>
            </a:r>
            <a:endParaRPr lang="en-GB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FONT Memorandum 25 July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8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ADC1: IPB(Y) I [07-3]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</p:spTree>
    <p:extLst>
      <p:ext uri="{BB962C8B-B14F-4D97-AF65-F5344CB8AC3E}">
        <p14:creationId xmlns:p14="http://schemas.microsoft.com/office/powerpoint/2010/main" val="9432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ADC2: IPB(Y) Q [07-3]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</p:spTree>
    <p:extLst>
      <p:ext uri="{BB962C8B-B14F-4D97-AF65-F5344CB8AC3E}">
        <p14:creationId xmlns:p14="http://schemas.microsoft.com/office/powerpoint/2010/main" val="2289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ADC3: IPA(X) I [06-1]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</p:spTree>
    <p:extLst>
      <p:ext uri="{BB962C8B-B14F-4D97-AF65-F5344CB8AC3E}">
        <p14:creationId xmlns:p14="http://schemas.microsoft.com/office/powerpoint/2010/main" val="273042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ADC4: IPB(X) I [06-2]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</p:spTree>
    <p:extLst>
      <p:ext uri="{BB962C8B-B14F-4D97-AF65-F5344CB8AC3E}">
        <p14:creationId xmlns:p14="http://schemas.microsoft.com/office/powerpoint/2010/main" val="34547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ADC5: IPB(X) Q [06-2]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</p:spTree>
    <p:extLst>
      <p:ext uri="{BB962C8B-B14F-4D97-AF65-F5344CB8AC3E}">
        <p14:creationId xmlns:p14="http://schemas.microsoft.com/office/powerpoint/2010/main" val="130372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ADC6: IPA(X) Q [06-1]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Memorandum 25 July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</p:spTree>
    <p:extLst>
      <p:ext uri="{BB962C8B-B14F-4D97-AF65-F5344CB8AC3E}">
        <p14:creationId xmlns:p14="http://schemas.microsoft.com/office/powerpoint/2010/main" val="253580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ADC7: IPA(Y) I [07-2]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29" y="1600200"/>
            <a:ext cx="6032942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Memorandum 25 July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1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258</Words>
  <Application>Microsoft Office PowerPoint</Application>
  <PresentationFormat>On-screen Show (4:3)</PresentationFormat>
  <Paragraphs>55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Fourier analysis of residual IPBPM signals</vt:lpstr>
      <vt:lpstr>Residual IPBPM signals</vt:lpstr>
      <vt:lpstr>ADC1: IPB(Y) I [07-3]</vt:lpstr>
      <vt:lpstr>ADC2: IPB(Y) Q [07-3]</vt:lpstr>
      <vt:lpstr>ADC3: IPA(X) I [06-1]</vt:lpstr>
      <vt:lpstr>ADC4: IPB(X) I [06-2]</vt:lpstr>
      <vt:lpstr>ADC5: IPB(X) Q [06-2]</vt:lpstr>
      <vt:lpstr>ADC6: IPA(X) Q [06-1]</vt:lpstr>
      <vt:lpstr>ADC7: IPA(Y) I [07-2]</vt:lpstr>
      <vt:lpstr>ADC8: IPA(Y) Q [07-2]</vt:lpstr>
      <vt:lpstr>Conclusions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43</cp:revision>
  <dcterms:created xsi:type="dcterms:W3CDTF">2009-05-21T13:39:04Z</dcterms:created>
  <dcterms:modified xsi:type="dcterms:W3CDTF">2014-07-25T14:47:09Z</dcterms:modified>
</cp:coreProperties>
</file>