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Position dependent components of IP waveforms</a:t>
            </a:r>
            <a:endParaRPr lang="en-US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79388" y="188913"/>
            <a:ext cx="8785225" cy="761905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88913"/>
            <a:ext cx="3365080" cy="7619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912"/>
            <a:ext cx="2349207" cy="7619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613" y="188910"/>
            <a:ext cx="1015875" cy="7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Oscar’s data from 19 June 2014</a:t>
            </a:r>
          </a:p>
          <a:p>
            <a:r>
              <a:rPr lang="en-GB" dirty="0" smtClean="0"/>
              <a:t>Position/pitch scan for each IP BPM</a:t>
            </a:r>
          </a:p>
          <a:p>
            <a:pPr lvl="1"/>
            <a:r>
              <a:rPr lang="en-GB" dirty="0" smtClean="0"/>
              <a:t>IPC pitch scan missing as wrong movers used</a:t>
            </a:r>
          </a:p>
          <a:p>
            <a:endParaRPr lang="en-GB" dirty="0" smtClean="0"/>
          </a:p>
          <a:p>
            <a:r>
              <a:rPr lang="en-GB" dirty="0" smtClean="0"/>
              <a:t>Procedure:</a:t>
            </a:r>
          </a:p>
          <a:p>
            <a:pPr lvl="1"/>
            <a:r>
              <a:rPr lang="en-GB" dirty="0" smtClean="0"/>
              <a:t>Take a subset of mover settings from the run</a:t>
            </a:r>
          </a:p>
          <a:p>
            <a:pPr lvl="1"/>
            <a:r>
              <a:rPr lang="en-GB" dirty="0" smtClean="0"/>
              <a:t>Calculate the mean I and Q waveforms</a:t>
            </a:r>
          </a:p>
          <a:p>
            <a:pPr lvl="1"/>
            <a:r>
              <a:rPr lang="en-GB" dirty="0" smtClean="0"/>
              <a:t>Subtract from each setting the “central” setting to see how the waveforms change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78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 position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82" y="1600200"/>
            <a:ext cx="7811235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31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 pitch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82" y="1600200"/>
            <a:ext cx="7811235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21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 position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82" y="1600200"/>
            <a:ext cx="7811235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563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 pitch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82" y="1600200"/>
            <a:ext cx="7811235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6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 position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82" y="1600200"/>
            <a:ext cx="7811235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2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Change in position affects I the same way a change in pitch affects Q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 August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00334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180</Words>
  <Application>Microsoft Office PowerPoint</Application>
  <PresentationFormat>On-screen Show (4:3)</PresentationFormat>
  <Paragraphs>43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Position dependent components of IP waveforms</vt:lpstr>
      <vt:lpstr>Data sets</vt:lpstr>
      <vt:lpstr>IPA position</vt:lpstr>
      <vt:lpstr>IPA pitch</vt:lpstr>
      <vt:lpstr>IPB position</vt:lpstr>
      <vt:lpstr>IPB pitch</vt:lpstr>
      <vt:lpstr>IPC position</vt:lpstr>
      <vt:lpstr>Conclusions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34</cp:revision>
  <dcterms:created xsi:type="dcterms:W3CDTF">2009-05-21T13:39:04Z</dcterms:created>
  <dcterms:modified xsi:type="dcterms:W3CDTF">2014-08-01T09:45:10Z</dcterms:modified>
</cp:coreProperties>
</file>