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4"/>
  </p:notes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33CC33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10" d="100"/>
          <a:sy n="110" d="100"/>
        </p:scale>
        <p:origin x="-804" y="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39D5B-19FC-43BD-A789-2FFDC79B2C11}" type="datetimeFigureOut">
              <a:rPr lang="en-GB" smtClean="0"/>
              <a:t>29/08/2014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4FE6E9-1149-4D12-9BFE-9C4FCC1589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038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CE826-D450-4BED-B8F4-0CCEE861049C}" type="datetime1">
              <a:rPr lang="en-GB" smtClean="0"/>
              <a:t>29/08/2014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20EFF-5752-43FC-8841-A6A81F6576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583BF-9834-4E35-9ACF-56248263B253}" type="datetime1">
              <a:rPr lang="en-GB" smtClean="0"/>
              <a:t>29/08/2014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20EFF-5752-43FC-8841-A6A81F6576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13488-A336-4781-A605-C50EB76D8D12}" type="datetime1">
              <a:rPr lang="en-GB" smtClean="0"/>
              <a:t>29/08/2014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20EFF-5752-43FC-8841-A6A81F6576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EE0-0F5F-46C9-B7CC-2A3BAE6B7C63}" type="datetime1">
              <a:rPr lang="en-GB" smtClean="0"/>
              <a:t>29/08/2014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20EFF-5752-43FC-8841-A6A81F6576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081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4CC68-8FD2-4BA8-A0D6-2C10A973B845}" type="datetime1">
              <a:rPr lang="en-GB" smtClean="0"/>
              <a:t>29/08/2014</a:t>
            </a:fld>
            <a:endParaRPr lang="en-GB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20EFF-5752-43FC-8841-A6A81F6576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2DFFA-D3EE-4FE8-9B08-3DED70BFC2AA}" type="datetime1">
              <a:rPr lang="en-GB" smtClean="0"/>
              <a:t>29/08/2014</a:t>
            </a:fld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20EFF-5752-43FC-8841-A6A81F6576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A6C5E-9EE9-4D09-893B-4A7E7D23AA60}" type="datetime1">
              <a:rPr lang="en-GB" smtClean="0"/>
              <a:t>29/08/2014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20EFF-5752-43FC-8841-A6A81F6576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8CD2B-553A-42FC-A325-AE261214078A}" type="datetime1">
              <a:rPr lang="en-GB" smtClean="0"/>
              <a:t>29/08/2014</a:t>
            </a:fld>
            <a:endParaRPr lang="en-GB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20EFF-5752-43FC-8841-A6A81F6576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E7DED-53B9-4F01-9120-471B4C1C8BCA}" type="datetime1">
              <a:rPr lang="en-GB" smtClean="0"/>
              <a:t>29/08/2014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20EFF-5752-43FC-8841-A6A81F657671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38" y="6206824"/>
            <a:ext cx="2081750" cy="595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LIC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898" y="6233596"/>
            <a:ext cx="506437" cy="590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2286000" y="6233596"/>
            <a:ext cx="0" cy="541606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825303" y="6223044"/>
            <a:ext cx="0" cy="541606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134766" y="6224214"/>
            <a:ext cx="0" cy="541606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Improved </a:t>
            </a:r>
            <a:r>
              <a:rPr lang="en-GB" dirty="0" smtClean="0"/>
              <a:t>Kicker </a:t>
            </a:r>
            <a:r>
              <a:rPr lang="en-GB" dirty="0" smtClean="0"/>
              <a:t>Cable Length Measurements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Jack </a:t>
            </a:r>
            <a:r>
              <a:rPr lang="en-GB" dirty="0" smtClean="0"/>
              <a:t>Roberts,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01E7-8ACD-4E2E-8194-EC18DACE7CB0}" type="datetime1">
              <a:rPr lang="en-GB" smtClean="0"/>
              <a:t>29/08/2014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20EFF-5752-43FC-8841-A6A81F65767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01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335578"/>
              </p:ext>
            </p:extLst>
          </p:nvPr>
        </p:nvGraphicFramePr>
        <p:xfrm>
          <a:off x="1213929" y="1556792"/>
          <a:ext cx="6716141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868"/>
                <a:gridCol w="1304798"/>
                <a:gridCol w="1536724"/>
                <a:gridCol w="747769"/>
                <a:gridCol w="140698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Cable Label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End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Side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Length </a:t>
                      </a: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(ns)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Upstream/ </a:t>
                      </a:r>
                    </a:p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en-GB" sz="1200" b="1" baseline="30000" dirty="0" smtClean="0">
                          <a:solidFill>
                            <a:schemeClr val="bg1"/>
                          </a:solidFill>
                        </a:rPr>
                        <a:t>st</a:t>
                      </a: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 Kicker </a:t>
                      </a:r>
                    </a:p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(480)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2907700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Upstream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Left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171.3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2907701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Upstream</a:t>
                      </a: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Right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171.3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2907702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Downstream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Left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171.3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2907703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Downstream</a:t>
                      </a: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Right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171.3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Downstream/</a:t>
                      </a:r>
                    </a:p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GB" sz="1200" b="1" baseline="30000" dirty="0" smtClean="0">
                          <a:solidFill>
                            <a:schemeClr val="bg1"/>
                          </a:solidFill>
                        </a:rPr>
                        <a:t>nd</a:t>
                      </a:r>
                      <a:r>
                        <a:rPr lang="en-GB" sz="1200" b="1" baseline="0" dirty="0" smtClean="0">
                          <a:solidFill>
                            <a:schemeClr val="bg1"/>
                          </a:solidFill>
                        </a:rPr>
                        <a:t> Kicker </a:t>
                      </a:r>
                    </a:p>
                    <a:p>
                      <a:pPr algn="ctr"/>
                      <a:r>
                        <a:rPr lang="en-GB" sz="1200" b="1" baseline="0" dirty="0" smtClean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780)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2907838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Upstream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Left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205.5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2907839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Upstream</a:t>
                      </a: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Right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205.2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2907840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Downstream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Left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205.6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2907841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Downstream</a:t>
                      </a: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Right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FF0000"/>
                          </a:solidFill>
                        </a:rPr>
                        <a:t>204.5</a:t>
                      </a:r>
                      <a:endParaRPr lang="en-GB" sz="12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</a:tr>
            </a:tbl>
          </a:graphicData>
        </a:graphic>
      </p:graphicFrame>
      <p:sp>
        <p:nvSpPr>
          <p:cNvPr id="21" name="Date Placeholder 2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07B63E6-B6CA-48FD-BAF2-307E307A8396}" type="datetime1">
              <a:rPr lang="en-GB" smtClean="0"/>
              <a:t>29/08/2014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020EFF-5752-43FC-8841-A6A81F657671}" type="slidenum">
              <a:rPr lang="en-GB" smtClean="0"/>
              <a:t>2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091160" y="5373216"/>
            <a:ext cx="496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Measurements taken with network analyser.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495506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CERN_JAI_CLIC_Template_White</Template>
  <TotalTime>458</TotalTime>
  <Words>76</Words>
  <Application>Microsoft Office PowerPoint</Application>
  <PresentationFormat>On-screen Show (4:3)</PresentationFormat>
  <Paragraphs>51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CERNCobranding4-3</vt:lpstr>
      <vt:lpstr>Improved Kicker Cable Length Measurements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Kicker Cable Length Measurements</dc:title>
  <dc:creator>Jack Roberts</dc:creator>
  <cp:lastModifiedBy>Windows User</cp:lastModifiedBy>
  <cp:revision>27</cp:revision>
  <dcterms:created xsi:type="dcterms:W3CDTF">2014-08-21T09:42:20Z</dcterms:created>
  <dcterms:modified xsi:type="dcterms:W3CDTF">2014-08-29T09:18:51Z</dcterms:modified>
</cp:coreProperties>
</file>