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21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88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87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22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2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06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58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93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6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39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26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36402-4D2D-47B9-9A50-48C725646E8A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B23D6-20A6-4A96-9B8D-10270E7D16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12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1" y="234056"/>
            <a:ext cx="6457950" cy="645076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943725" y="4886325"/>
            <a:ext cx="169104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Kobayashi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Hall</a:t>
            </a:r>
          </a:p>
          <a:p>
            <a:r>
              <a:rPr lang="en-US" altLang="ja-JP" sz="2000" dirty="0" smtClean="0"/>
              <a:t>Public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lectur</a:t>
            </a:r>
            <a:r>
              <a:rPr lang="en-US" altLang="ja-JP" sz="2000" dirty="0"/>
              <a:t>e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66825" y="1309687"/>
            <a:ext cx="2105025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3</a:t>
            </a:r>
            <a:r>
              <a:rPr kumimoji="1" lang="en-US" altLang="ja-JP" sz="2000" baseline="30000" dirty="0" smtClean="0"/>
              <a:t>rd</a:t>
            </a:r>
            <a:r>
              <a:rPr kumimoji="1" lang="ja-JP" altLang="en-US" sz="2000" dirty="0" smtClean="0"/>
              <a:t>　</a:t>
            </a:r>
            <a:r>
              <a:rPr kumimoji="1" lang="en-US" altLang="ja-JP" sz="2000" dirty="0" smtClean="0"/>
              <a:t>Building</a:t>
            </a:r>
          </a:p>
          <a:p>
            <a:r>
              <a:rPr lang="en-US" altLang="ja-JP" sz="2000" dirty="0" smtClean="0"/>
              <a:t>Seminar Hall</a:t>
            </a:r>
          </a:p>
          <a:p>
            <a:r>
              <a:rPr kumimoji="1" lang="en-US" altLang="ja-JP" sz="2000" dirty="0" smtClean="0"/>
              <a:t>Workshop room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36732" y="404812"/>
            <a:ext cx="2105025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Building</a:t>
            </a:r>
          </a:p>
          <a:p>
            <a:r>
              <a:rPr lang="en-US" altLang="ja-JP" sz="2000" dirty="0" smtClean="0"/>
              <a:t>Lounge</a:t>
            </a:r>
          </a:p>
          <a:p>
            <a:r>
              <a:rPr kumimoji="1" lang="en-US" altLang="ja-JP" sz="2000" dirty="0" smtClean="0"/>
              <a:t>Banquet place</a:t>
            </a:r>
          </a:p>
        </p:txBody>
      </p:sp>
      <p:sp>
        <p:nvSpPr>
          <p:cNvPr id="8" name="円/楕円 7"/>
          <p:cNvSpPr/>
          <p:nvPr/>
        </p:nvSpPr>
        <p:spPr>
          <a:xfrm>
            <a:off x="5965207" y="1226967"/>
            <a:ext cx="771525" cy="735529"/>
          </a:xfrm>
          <a:prstGeom prst="ellipse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3746809" y="1817518"/>
            <a:ext cx="771525" cy="735529"/>
          </a:xfrm>
          <a:prstGeom prst="ellipse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579444" y="4886325"/>
            <a:ext cx="771525" cy="735529"/>
          </a:xfrm>
          <a:prstGeom prst="ellipse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542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miyamoto</dc:creator>
  <cp:lastModifiedBy>miyamoto</cp:lastModifiedBy>
  <cp:revision>1</cp:revision>
  <dcterms:created xsi:type="dcterms:W3CDTF">2014-12-16T08:47:53Z</dcterms:created>
  <dcterms:modified xsi:type="dcterms:W3CDTF">2014-12-16T08:53:13Z</dcterms:modified>
</cp:coreProperties>
</file>