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102" y="-11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FECC5-5909-48EB-A2D9-A627BAFFBF0B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C3691-3ABC-415A-ADE2-FA0B42013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301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F1DE2-1CFC-4627-B7F5-9373B0739657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60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6BF21-1B4E-4AAA-8060-F34A696A76F7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22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E71A-8EC5-446F-8E79-04CAAD82C2CC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09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D76C-8A0E-481E-84C0-72C0A690C498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87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E2325-68F4-4220-9219-0F97D78698D8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51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66D9D-1CD9-40FF-B9BB-3CC28DF79405}" type="datetime1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0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37582-148D-4917-BF68-92D89996EA79}" type="datetime1">
              <a:rPr lang="en-GB" smtClean="0"/>
              <a:t>19/09/2014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858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9001-4F3D-42B8-8403-206A078E5CEC}" type="datetime1">
              <a:rPr lang="en-GB" smtClean="0"/>
              <a:t>19/09/2014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91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CAD40-2DEC-451B-AA29-931741CE599B}" type="datetime1">
              <a:rPr lang="en-GB" smtClean="0"/>
              <a:t>19/09/2014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441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24B1-52C9-4114-99A2-5D45C988AC55}" type="datetime1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52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0295-609A-4172-A798-E24C01AA55D9}" type="datetime1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995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A3BD7-41A9-4140-BE56-1B990293B847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0F2FD-4819-43D9-B616-FD5244B066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99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Progress on effort </a:t>
            </a:r>
            <a:r>
              <a:rPr lang="en-GB" dirty="0"/>
              <a:t>t</a:t>
            </a:r>
            <a:r>
              <a:rPr lang="en-GB" dirty="0" smtClean="0"/>
              <a:t>owards integrating FONT5 board with CERN control system.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12864-F79F-4AAF-A2AF-E4DF4A99C606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68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Progress has been slow but there has been progress.</a:t>
            </a:r>
          </a:p>
          <a:p>
            <a:r>
              <a:rPr lang="en-GB" dirty="0" smtClean="0"/>
              <a:t>Involves work on three different systems (LabVIEW, IEPLC and FESA), all of which have different support groups at CERN based at </a:t>
            </a:r>
            <a:r>
              <a:rPr lang="en-GB" dirty="0" err="1" smtClean="0"/>
              <a:t>Prevessin</a:t>
            </a:r>
            <a:r>
              <a:rPr lang="en-GB" dirty="0" smtClean="0"/>
              <a:t>, and none of which I have much experience in.</a:t>
            </a:r>
          </a:p>
          <a:p>
            <a:r>
              <a:rPr lang="en-GB" dirty="0" smtClean="0"/>
              <a:t>I’m maybe two thirds through getting my test setup finished and working.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D76C-8A0E-481E-84C0-72C0A690C498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348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Test Setup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arenR"/>
            </a:pPr>
            <a:r>
              <a:rPr lang="en-GB" dirty="0" smtClean="0">
                <a:solidFill>
                  <a:srgbClr val="00B050"/>
                </a:solidFill>
              </a:rPr>
              <a:t>Make LabVIEW test setup</a:t>
            </a:r>
          </a:p>
          <a:p>
            <a:pPr marL="914400" lvl="1" indent="-514350"/>
            <a:r>
              <a:rPr lang="en-GB" dirty="0" smtClean="0">
                <a:solidFill>
                  <a:srgbClr val="00B050"/>
                </a:solidFill>
              </a:rPr>
              <a:t>Simple looped random number generator.</a:t>
            </a:r>
          </a:p>
          <a:p>
            <a:pPr marL="514350" indent="-514350">
              <a:buAutoNum type="arabicParenR"/>
            </a:pPr>
            <a:r>
              <a:rPr lang="en-GB" dirty="0" smtClean="0">
                <a:solidFill>
                  <a:srgbClr val="00B050"/>
                </a:solidFill>
              </a:rPr>
              <a:t>Make IEPLC class document</a:t>
            </a:r>
          </a:p>
          <a:p>
            <a:pPr marL="914400" lvl="1" indent="-514350"/>
            <a:r>
              <a:rPr lang="en-GB" dirty="0" smtClean="0">
                <a:solidFill>
                  <a:srgbClr val="00B050"/>
                </a:solidFill>
              </a:rPr>
              <a:t>Defines names and access mode of parameters to be shared.</a:t>
            </a:r>
          </a:p>
          <a:p>
            <a:pPr marL="514350" indent="-514350">
              <a:buAutoNum type="arabicParenR"/>
            </a:pPr>
            <a:r>
              <a:rPr lang="en-GB" dirty="0" smtClean="0">
                <a:solidFill>
                  <a:srgbClr val="00B050"/>
                </a:solidFill>
              </a:rPr>
              <a:t>Make IEPLC mapping document</a:t>
            </a:r>
          </a:p>
          <a:p>
            <a:pPr marL="914400" lvl="1" indent="-514350"/>
            <a:r>
              <a:rPr lang="en-GB" dirty="0" smtClean="0">
                <a:solidFill>
                  <a:srgbClr val="00B050"/>
                </a:solidFill>
              </a:rPr>
              <a:t>Defines setup of the PC that LabVIEW is running on. </a:t>
            </a:r>
          </a:p>
          <a:p>
            <a:pPr marL="514350" indent="-514350">
              <a:buAutoNum type="arabicParenR"/>
            </a:pPr>
            <a:r>
              <a:rPr lang="en-GB" dirty="0" smtClean="0">
                <a:solidFill>
                  <a:srgbClr val="00B050"/>
                </a:solidFill>
              </a:rPr>
              <a:t>Import shared variables in to LabVIEW.</a:t>
            </a:r>
          </a:p>
          <a:p>
            <a:pPr marL="914400" lvl="1" indent="-514350"/>
            <a:r>
              <a:rPr lang="en-GB" dirty="0" smtClean="0">
                <a:solidFill>
                  <a:srgbClr val="00B050"/>
                </a:solidFill>
              </a:rPr>
              <a:t>IEPLC tool to do this. Shared variables only work in Windows!</a:t>
            </a:r>
          </a:p>
          <a:p>
            <a:pPr marL="514350" indent="-514350">
              <a:buAutoNum type="arabicParenR"/>
            </a:pPr>
            <a:r>
              <a:rPr lang="en-GB" dirty="0" smtClean="0">
                <a:solidFill>
                  <a:srgbClr val="00B050"/>
                </a:solidFill>
              </a:rPr>
              <a:t>Integrate shared variables in to pre-existing </a:t>
            </a:r>
            <a:r>
              <a:rPr lang="en-GB" dirty="0" err="1" smtClean="0">
                <a:solidFill>
                  <a:srgbClr val="00B050"/>
                </a:solidFill>
              </a:rPr>
              <a:t>VIs.</a:t>
            </a:r>
            <a:endParaRPr lang="en-GB" dirty="0" smtClean="0">
              <a:solidFill>
                <a:srgbClr val="00B050"/>
              </a:solidFill>
            </a:endParaRPr>
          </a:p>
          <a:p>
            <a:pPr marL="914400" lvl="1" indent="-514350"/>
            <a:r>
              <a:rPr lang="en-GB" dirty="0" smtClean="0">
                <a:solidFill>
                  <a:srgbClr val="00B050"/>
                </a:solidFill>
              </a:rPr>
              <a:t>May require a lot of thought/effort for FONT DAQ.</a:t>
            </a:r>
          </a:p>
          <a:p>
            <a:pPr marL="514350" indent="-514350">
              <a:buAutoNum type="arabicParenR"/>
            </a:pPr>
            <a:r>
              <a:rPr lang="en-GB" dirty="0" smtClean="0">
                <a:solidFill>
                  <a:srgbClr val="00B050"/>
                </a:solidFill>
              </a:rPr>
              <a:t>Test connection to shared variables using IEPLC diagnostic tool.</a:t>
            </a:r>
          </a:p>
          <a:p>
            <a:pPr marL="914400" lvl="1" indent="-514350"/>
            <a:r>
              <a:rPr lang="en-GB" dirty="0" smtClean="0">
                <a:solidFill>
                  <a:srgbClr val="00B050"/>
                </a:solidFill>
              </a:rPr>
              <a:t>Had some firewall and variable initialisation issues but now working.</a:t>
            </a:r>
          </a:p>
          <a:p>
            <a:pPr marL="514350" indent="-514350">
              <a:buAutoNum type="arabicParenR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164288" y="622429"/>
            <a:ext cx="168507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GREEN = done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RED = still to do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CF23-47AD-46B3-885A-223CB494C544}" type="datetime1">
              <a:rPr lang="en-GB" smtClean="0"/>
              <a:t>19/09/2014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04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GB" dirty="0" smtClean="0"/>
              <a:t>Test Setup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arenR" startAt="7"/>
            </a:pPr>
            <a:r>
              <a:rPr lang="en-GB" dirty="0" smtClean="0">
                <a:solidFill>
                  <a:srgbClr val="00B050"/>
                </a:solidFill>
              </a:rPr>
              <a:t>Generate FESA source files from IEPLC tool.</a:t>
            </a:r>
          </a:p>
          <a:p>
            <a:pPr marL="914400" lvl="1" indent="-514350"/>
            <a:r>
              <a:rPr lang="en-GB" dirty="0" smtClean="0">
                <a:solidFill>
                  <a:srgbClr val="00B050"/>
                </a:solidFill>
              </a:rPr>
              <a:t>FESA is the architecture for communicating between hardware and the control system. </a:t>
            </a:r>
          </a:p>
          <a:p>
            <a:pPr marL="514350" indent="-514350">
              <a:buFont typeface="+mj-lt"/>
              <a:buAutoNum type="arabicParenR" startAt="7"/>
            </a:pPr>
            <a:r>
              <a:rPr lang="en-GB" dirty="0" smtClean="0">
                <a:solidFill>
                  <a:srgbClr val="00B050"/>
                </a:solidFill>
              </a:rPr>
              <a:t>Create FESA class in Eclipse environment using generated files from IEPLC.</a:t>
            </a:r>
          </a:p>
          <a:p>
            <a:pPr marL="914400" lvl="1" indent="-514350"/>
            <a:r>
              <a:rPr lang="en-GB" dirty="0" smtClean="0">
                <a:solidFill>
                  <a:srgbClr val="00B050"/>
                </a:solidFill>
              </a:rPr>
              <a:t>Some changes have to be made by hand from barebones class generated by IEPLC. Finally got it to compile yesterday.</a:t>
            </a:r>
          </a:p>
          <a:p>
            <a:pPr marL="514350" indent="-514350">
              <a:buFont typeface="+mj-lt"/>
              <a:buAutoNum type="arabicParenR" startAt="7"/>
            </a:pPr>
            <a:r>
              <a:rPr lang="en-GB" dirty="0" smtClean="0">
                <a:solidFill>
                  <a:srgbClr val="FF0000"/>
                </a:solidFill>
              </a:rPr>
              <a:t>Create FESA device instance.</a:t>
            </a:r>
          </a:p>
          <a:p>
            <a:pPr marL="914400" lvl="1" indent="-514350"/>
            <a:r>
              <a:rPr lang="en-GB" dirty="0" smtClean="0">
                <a:solidFill>
                  <a:srgbClr val="FF0000"/>
                </a:solidFill>
              </a:rPr>
              <a:t>Definition of FEC, devices that will be deployed.</a:t>
            </a:r>
          </a:p>
          <a:p>
            <a:pPr marL="514350" indent="-514350">
              <a:buFont typeface="+mj-lt"/>
              <a:buAutoNum type="arabicParenR" startAt="7"/>
            </a:pPr>
            <a:r>
              <a:rPr lang="en-GB" dirty="0" smtClean="0">
                <a:solidFill>
                  <a:srgbClr val="FF0000"/>
                </a:solidFill>
              </a:rPr>
              <a:t> Create FESA deploy unit.</a:t>
            </a:r>
          </a:p>
          <a:p>
            <a:pPr marL="914400" lvl="1" indent="-514350"/>
            <a:r>
              <a:rPr lang="en-GB" dirty="0" smtClean="0">
                <a:solidFill>
                  <a:srgbClr val="FF0000"/>
                </a:solidFill>
              </a:rPr>
              <a:t>Executable to be run on FEC.</a:t>
            </a:r>
          </a:p>
          <a:p>
            <a:pPr marL="514350" indent="-514350">
              <a:buFont typeface="+mj-lt"/>
              <a:buAutoNum type="arabicParenR" startAt="7"/>
            </a:pPr>
            <a:r>
              <a:rPr lang="en-GB" dirty="0" smtClean="0">
                <a:solidFill>
                  <a:srgbClr val="FF0000"/>
                </a:solidFill>
              </a:rPr>
              <a:t> Deploy FESA class on FEC.</a:t>
            </a:r>
          </a:p>
          <a:p>
            <a:pPr marL="514350" indent="-514350">
              <a:buFont typeface="+mj-lt"/>
              <a:buAutoNum type="arabicParenR" startAt="7"/>
            </a:pP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Test connection to FEC/LabVIEW shared variables using FESA diagnostic tool.</a:t>
            </a:r>
          </a:p>
          <a:p>
            <a:pPr marL="514350" indent="-514350">
              <a:buAutoNum type="arabicParenR" startAt="7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7FCF-8679-4D75-83EB-00252CDE7E0B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971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Setup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 startAt="13"/>
            </a:pPr>
            <a:r>
              <a:rPr lang="en-GB" sz="2400" dirty="0" smtClean="0">
                <a:solidFill>
                  <a:srgbClr val="FF0000"/>
                </a:solidFill>
              </a:rPr>
              <a:t> Register FESA class in database?</a:t>
            </a:r>
          </a:p>
          <a:p>
            <a:pPr marL="914400" lvl="1" indent="-514350"/>
            <a:r>
              <a:rPr lang="en-GB" sz="2000" dirty="0" smtClean="0">
                <a:solidFill>
                  <a:srgbClr val="FF0000"/>
                </a:solidFill>
              </a:rPr>
              <a:t>I think this is necessary for the Java/</a:t>
            </a:r>
            <a:r>
              <a:rPr lang="en-GB" sz="2000" dirty="0" err="1" smtClean="0">
                <a:solidFill>
                  <a:srgbClr val="FF0000"/>
                </a:solidFill>
              </a:rPr>
              <a:t>MatLab</a:t>
            </a:r>
            <a:r>
              <a:rPr lang="en-GB" sz="2000" dirty="0" smtClean="0">
                <a:solidFill>
                  <a:srgbClr val="FF0000"/>
                </a:solidFill>
              </a:rPr>
              <a:t> tools to be able to communicate with the FESA class.</a:t>
            </a:r>
          </a:p>
          <a:p>
            <a:pPr marL="514350" indent="-514350">
              <a:buFont typeface="+mj-lt"/>
              <a:buAutoNum type="arabicParenR" startAt="13"/>
            </a:pP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Test acquisition/settings of LabVIEW shared variables through control system using normal </a:t>
            </a:r>
            <a:r>
              <a:rPr lang="en-GB" sz="2400" dirty="0" err="1" smtClean="0">
                <a:solidFill>
                  <a:srgbClr val="FF0000"/>
                </a:solidFill>
              </a:rPr>
              <a:t>MatLab</a:t>
            </a:r>
            <a:r>
              <a:rPr lang="en-GB" sz="2400" dirty="0" smtClean="0">
                <a:solidFill>
                  <a:srgbClr val="FF0000"/>
                </a:solidFill>
              </a:rPr>
              <a:t> tools.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AC502-E8CB-40E7-BBF6-FD9561A7E56F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09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in FONT Board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 talked to LabVIEW support at CERN yesterday.</a:t>
            </a:r>
          </a:p>
          <a:p>
            <a:r>
              <a:rPr lang="en-GB" dirty="0" smtClean="0"/>
              <a:t>Their suggestion was to completely remake the DAQ in a more modular way (!).</a:t>
            </a:r>
          </a:p>
          <a:p>
            <a:r>
              <a:rPr lang="en-GB" dirty="0" smtClean="0"/>
              <a:t>Would like to avoid that in the short term but even the minimal effort option will require quite a lot of thought to work out how to integrate everything.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D76C-8A0E-481E-84C0-72C0A690C498}" type="datetime1">
              <a:rPr lang="en-GB" smtClean="0"/>
              <a:t>19/09/2014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F2FD-4819-43D9-B616-FD5244B0664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86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432</Words>
  <Application>Microsoft Office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Progress on effort towards integrating FONT5 board with CERN control system.</vt:lpstr>
      <vt:lpstr>Summary</vt:lpstr>
      <vt:lpstr>Test Setup Progress</vt:lpstr>
      <vt:lpstr>Test Setup Progress</vt:lpstr>
      <vt:lpstr>Test Setup Progress</vt:lpstr>
      <vt:lpstr>Implementation in FONT Board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Roberts</dc:creator>
  <cp:lastModifiedBy>Jack Roberts</cp:lastModifiedBy>
  <cp:revision>5</cp:revision>
  <dcterms:created xsi:type="dcterms:W3CDTF">2014-09-19T08:17:46Z</dcterms:created>
  <dcterms:modified xsi:type="dcterms:W3CDTF">2014-09-19T09:01:06Z</dcterms:modified>
</cp:coreProperties>
</file>