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2"/>
  </p:notesMasterIdLst>
  <p:sldIdLst>
    <p:sldId id="256" r:id="rId2"/>
    <p:sldId id="389" r:id="rId3"/>
    <p:sldId id="390" r:id="rId4"/>
    <p:sldId id="392" r:id="rId5"/>
    <p:sldId id="393" r:id="rId6"/>
    <p:sldId id="391" r:id="rId7"/>
    <p:sldId id="395" r:id="rId8"/>
    <p:sldId id="394" r:id="rId9"/>
    <p:sldId id="396" r:id="rId10"/>
    <p:sldId id="397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99"/>
    <a:srgbClr val="89A4A7"/>
    <a:srgbClr val="BCE292"/>
    <a:srgbClr val="C9E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39" autoAdjust="0"/>
    <p:restoredTop sz="94645" autoAdjust="0"/>
  </p:normalViewPr>
  <p:slideViewPr>
    <p:cSldViewPr>
      <p:cViewPr varScale="1">
        <p:scale>
          <a:sx n="114" d="100"/>
          <a:sy n="114" d="100"/>
        </p:scale>
        <p:origin x="-8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IP BPM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IP BPM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IP BPM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IP BPM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IP BPM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IP BPM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IP BPM Meeting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IP BPM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IP BPM Meeting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IP BPM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IP BPM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 smtClean="0"/>
              <a:t>ATF IP BPM Meeting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ATF IP BPM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en-GB" altLang="en-US" dirty="0" smtClean="0"/>
              <a:t>IP BPM resolution study proposa</a:t>
            </a:r>
            <a:r>
              <a:rPr lang="en-GB" altLang="en-US" dirty="0"/>
              <a:t>l</a:t>
            </a:r>
            <a:endParaRPr lang="en-GB" altLang="en-US" dirty="0" smtClean="0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3568" y="3890963"/>
            <a:ext cx="7776864" cy="1752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N. Blaskovic, P. Burrows,</a:t>
            </a:r>
            <a:br>
              <a:rPr lang="en-US" altLang="en-US" dirty="0" smtClean="0"/>
            </a:br>
            <a:r>
              <a:rPr lang="en-US" altLang="en-US" dirty="0" smtClean="0"/>
              <a:t>G. Christian, C. Perry</a:t>
            </a:r>
          </a:p>
          <a:p>
            <a:pPr eaLnBrk="1" hangingPunct="1"/>
            <a:r>
              <a:rPr lang="en-US" altLang="en-US" sz="2800" i="1" dirty="0" smtClean="0"/>
              <a:t>John Adams Institute, Oxford University</a:t>
            </a:r>
            <a:endParaRPr lang="en-GB" altLang="en-US" sz="28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Summary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Study with 2 </a:t>
            </a:r>
            <a:r>
              <a:rPr lang="en-GB" altLang="en-US" dirty="0" smtClean="0"/>
              <a:t>processors </a:t>
            </a:r>
            <a:r>
              <a:rPr lang="en-GB" altLang="en-US" dirty="0" smtClean="0"/>
              <a:t>on one BPM</a:t>
            </a:r>
          </a:p>
          <a:p>
            <a:pPr lvl="1"/>
            <a:r>
              <a:rPr lang="en-GB" altLang="en-US" dirty="0" smtClean="0"/>
              <a:t>Requires shift time</a:t>
            </a:r>
          </a:p>
          <a:p>
            <a:pPr lvl="1"/>
            <a:r>
              <a:rPr lang="en-GB" altLang="en-US" dirty="0" smtClean="0"/>
              <a:t>Tuned beam not critical</a:t>
            </a:r>
          </a:p>
          <a:p>
            <a:r>
              <a:rPr lang="en-GB" altLang="en-US" dirty="0" smtClean="0"/>
              <a:t>Performance of IPB &amp; IPC with waist at IP</a:t>
            </a:r>
          </a:p>
          <a:p>
            <a:pPr lvl="1"/>
            <a:r>
              <a:rPr lang="en-GB" altLang="en-US" dirty="0" smtClean="0"/>
              <a:t>Mostly parasitic if beam within mover range</a:t>
            </a:r>
          </a:p>
          <a:p>
            <a:pPr lvl="1"/>
            <a:r>
              <a:rPr lang="en-GB" altLang="en-US" dirty="0" smtClean="0"/>
              <a:t>Tuned beam preferred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ATF IP BPM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10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56321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Introduction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Plan assumes existing IP BPMs with Honda’s electronics</a:t>
            </a:r>
          </a:p>
          <a:p>
            <a:r>
              <a:rPr lang="en-GB" altLang="en-US" dirty="0" smtClean="0"/>
              <a:t>Two parts:</a:t>
            </a:r>
          </a:p>
          <a:p>
            <a:pPr lvl="1"/>
            <a:r>
              <a:rPr lang="en-GB" altLang="en-US" dirty="0" smtClean="0"/>
              <a:t>Estimating Honda’s electronics system noise by using 2 processors on one BPM</a:t>
            </a:r>
          </a:p>
          <a:p>
            <a:pPr lvl="1"/>
            <a:r>
              <a:rPr lang="en-GB" altLang="en-US" dirty="0" smtClean="0"/>
              <a:t>Performance of IPB and IPC with waist at IP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ATF IP BPM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58163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2-on-1 resolution study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Use 2 processors on one BPM to estimate resolution limit due to electronics noise (Inoue et al., 2008):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ATF IP BPM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501008"/>
            <a:ext cx="318135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443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2-on-1 resolution study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Shift time would be required to:</a:t>
            </a:r>
          </a:p>
          <a:p>
            <a:pPr lvl="1"/>
            <a:r>
              <a:rPr lang="en-GB" altLang="en-US" dirty="0" smtClean="0"/>
              <a:t>Calibrate with beam waist on BPM</a:t>
            </a:r>
          </a:p>
          <a:p>
            <a:pPr lvl="1"/>
            <a:r>
              <a:rPr lang="en-GB" altLang="en-US" dirty="0" smtClean="0"/>
              <a:t>Get 2-on-1 resolution data on and off-waist</a:t>
            </a:r>
          </a:p>
          <a:p>
            <a:pPr lvl="1"/>
            <a:r>
              <a:rPr lang="en-GB" altLang="en-US" dirty="0" smtClean="0"/>
              <a:t>Get 2-on-1 resolution data vs. mover position</a:t>
            </a:r>
          </a:p>
          <a:p>
            <a:pPr lvl="1"/>
            <a:r>
              <a:rPr lang="en-GB" altLang="en-US" dirty="0" smtClean="0"/>
              <a:t>Study resolution vs. attenuation</a:t>
            </a:r>
          </a:p>
          <a:p>
            <a:pPr lvl="1"/>
            <a:r>
              <a:rPr lang="en-GB" altLang="en-US" dirty="0" smtClean="0"/>
              <a:t>Permute pairs of electronics</a:t>
            </a:r>
          </a:p>
          <a:p>
            <a:pPr lvl="1"/>
            <a:r>
              <a:rPr lang="en-GB" altLang="en-US" dirty="0" smtClean="0"/>
              <a:t>Repeat but have a common Honda 1</a:t>
            </a:r>
            <a:r>
              <a:rPr lang="en-GB" altLang="en-US" baseline="30000" dirty="0" smtClean="0"/>
              <a:t>st</a:t>
            </a:r>
            <a:r>
              <a:rPr lang="en-GB" altLang="en-US" dirty="0" smtClean="0"/>
              <a:t> stage and then split into two Honda 2</a:t>
            </a:r>
            <a:r>
              <a:rPr lang="en-GB" altLang="en-US" baseline="30000" dirty="0" smtClean="0"/>
              <a:t>nd</a:t>
            </a:r>
            <a:r>
              <a:rPr lang="en-GB" altLang="en-US" dirty="0" smtClean="0"/>
              <a:t> stages</a:t>
            </a:r>
          </a:p>
          <a:p>
            <a:endParaRPr lang="en-GB" altLang="en-US" dirty="0" smtClean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ATF IP BPM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4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268541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2-on-1 resolution study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Study will require single FONT5 board (</a:t>
            </a:r>
            <a:r>
              <a:rPr lang="en-GB" altLang="en-US" dirty="0"/>
              <a:t>which will be brought from </a:t>
            </a:r>
            <a:r>
              <a:rPr lang="en-GB" altLang="en-US" dirty="0" smtClean="0"/>
              <a:t>Oxford) for local digitisation at IP</a:t>
            </a:r>
          </a:p>
          <a:p>
            <a:r>
              <a:rPr lang="en-GB" altLang="en-US" dirty="0" smtClean="0"/>
              <a:t>Study also requires IP BPM mover control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ATF IP BPM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5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45535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IPB and IPC resolution study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With waist at nominal IP, propagation of upstream P2 and P3 positions gives</a:t>
            </a:r>
          </a:p>
          <a:p>
            <a:pPr lvl="1"/>
            <a:r>
              <a:rPr lang="en-GB" altLang="en-US" dirty="0" smtClean="0"/>
              <a:t>8 um jitter at IPB &amp; IPC; 9 nm jitter at IP</a:t>
            </a:r>
          </a:p>
          <a:p>
            <a:pPr lvl="1"/>
            <a:r>
              <a:rPr lang="en-GB" altLang="en-US" dirty="0" smtClean="0"/>
              <a:t>~100 % </a:t>
            </a:r>
            <a:r>
              <a:rPr lang="en-GB" altLang="en-US" dirty="0" smtClean="0"/>
              <a:t>position correlation of IPB to IPC</a:t>
            </a:r>
          </a:p>
          <a:p>
            <a:pPr lvl="1"/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ATF IP BPM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6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8" name="5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13" b="50511"/>
          <a:stretch/>
        </p:blipFill>
        <p:spPr bwMode="auto">
          <a:xfrm>
            <a:off x="541343" y="3861048"/>
            <a:ext cx="8061306" cy="2490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1989011" y="3933056"/>
            <a:ext cx="0" cy="19362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16200000">
            <a:off x="1831366" y="4026672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IPB</a:t>
            </a:r>
            <a:endParaRPr lang="en-GB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7435049" y="3932654"/>
            <a:ext cx="0" cy="19362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16200000">
            <a:off x="7270992" y="402627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7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ATF IP BPM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7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4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3" y="260702"/>
            <a:ext cx="8061305" cy="6047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 rot="16200000">
            <a:off x="614675" y="309986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(IPC)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4327401" y="600994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(IPB)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387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IPB and IPC resolution study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Parasitic study with beam waist at IP:</a:t>
            </a:r>
          </a:p>
          <a:p>
            <a:pPr lvl="1"/>
            <a:r>
              <a:rPr lang="en-GB" altLang="en-US" dirty="0" smtClean="0"/>
              <a:t>Centre IPB and IPC around beam</a:t>
            </a:r>
            <a:endParaRPr lang="en-GB" altLang="en-US" dirty="0"/>
          </a:p>
          <a:p>
            <a:pPr lvl="1"/>
            <a:r>
              <a:rPr lang="en-GB" altLang="en-US" dirty="0" smtClean="0"/>
              <a:t>Measure jitter at IPB and IPC vs. attenuation</a:t>
            </a:r>
          </a:p>
          <a:p>
            <a:pPr lvl="1"/>
            <a:r>
              <a:rPr lang="en-GB" altLang="en-US" dirty="0" smtClean="0"/>
              <a:t>Estimate system resolution vs. attenuation (given ~100% IPB-to-IPC position correlation, IPB &amp; IPC are ~ measurements of the same)</a:t>
            </a:r>
          </a:p>
          <a:p>
            <a:pPr lvl="1"/>
            <a:r>
              <a:rPr lang="en-GB" altLang="en-US" dirty="0" smtClean="0"/>
              <a:t>Assess limitation of dynamic range</a:t>
            </a:r>
          </a:p>
          <a:p>
            <a:r>
              <a:rPr lang="en-GB" altLang="en-US" dirty="0"/>
              <a:t>Shift time would be required to:</a:t>
            </a:r>
          </a:p>
          <a:p>
            <a:pPr lvl="1"/>
            <a:r>
              <a:rPr lang="en-GB" altLang="en-US" dirty="0"/>
              <a:t>Calibrate with beam waist on </a:t>
            </a:r>
            <a:r>
              <a:rPr lang="en-GB" altLang="en-US" dirty="0" smtClean="0"/>
              <a:t>each BPM</a:t>
            </a:r>
            <a:endParaRPr lang="en-GB" altLang="en-US" dirty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ATF IP BPM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8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15476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IPB and IPC resolution study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For digitisation:</a:t>
            </a:r>
          </a:p>
          <a:p>
            <a:pPr lvl="1"/>
            <a:r>
              <a:rPr lang="en-GB" altLang="en-US" dirty="0" smtClean="0"/>
              <a:t>FONT5 board to digitise upstream P2 and P3</a:t>
            </a:r>
          </a:p>
          <a:p>
            <a:pPr lvl="1"/>
            <a:r>
              <a:rPr lang="en-GB" altLang="en-US" dirty="0" smtClean="0"/>
              <a:t>SIS digitiser to record IPB and IPC</a:t>
            </a:r>
          </a:p>
          <a:p>
            <a:r>
              <a:rPr lang="en-GB" altLang="en-US" dirty="0" smtClean="0"/>
              <a:t>Study would require IP BPM mover control</a:t>
            </a:r>
          </a:p>
          <a:p>
            <a:r>
              <a:rPr lang="en-GB" altLang="en-US" dirty="0" smtClean="0"/>
              <a:t>Study preferentially performed with tuned beam of known spot size</a:t>
            </a:r>
          </a:p>
          <a:p>
            <a:r>
              <a:rPr lang="en-GB" altLang="en-US" dirty="0" smtClean="0"/>
              <a:t>If beam at IPB and IPC lies outside mover dynamic range, beam would have to be re-steered – incompatible with ATF tuning?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ATF IP BPM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9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43294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</TotalTime>
  <Words>451</Words>
  <Application>Microsoft Office PowerPoint</Application>
  <PresentationFormat>On-screen Show (4:3)</PresentationFormat>
  <Paragraphs>80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Default Design</vt:lpstr>
      <vt:lpstr>IP BPM resolution study proposal</vt:lpstr>
      <vt:lpstr>Introduction</vt:lpstr>
      <vt:lpstr>2-on-1 resolution study</vt:lpstr>
      <vt:lpstr>2-on-1 resolution study</vt:lpstr>
      <vt:lpstr>2-on-1 resolution study</vt:lpstr>
      <vt:lpstr>IPB and IPC resolution study</vt:lpstr>
      <vt:lpstr>PowerPoint Presentation</vt:lpstr>
      <vt:lpstr>IPB and IPC resolution study</vt:lpstr>
      <vt:lpstr>IPB and IPC resolution study</vt:lpstr>
      <vt:lpstr>Summary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188</cp:revision>
  <dcterms:created xsi:type="dcterms:W3CDTF">2009-05-21T13:39:04Z</dcterms:created>
  <dcterms:modified xsi:type="dcterms:W3CDTF">2014-09-23T13:58:51Z</dcterms:modified>
</cp:coreProperties>
</file>