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309" r:id="rId2"/>
    <p:sldId id="311" r:id="rId3"/>
    <p:sldId id="31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6880" autoAdjust="0"/>
  </p:normalViewPr>
  <p:slideViewPr>
    <p:cSldViewPr snapToGrid="0" snapToObjects="1">
      <p:cViewPr varScale="1">
        <p:scale>
          <a:sx n="87" d="100"/>
          <a:sy n="87" d="100"/>
        </p:scale>
        <p:origin x="-7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2" d="100"/>
          <a:sy n="82" d="100"/>
        </p:scale>
        <p:origin x="-33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E2CC0-D517-6844-8CC7-DCFCE0959387}" type="datetimeFigureOut">
              <a:rPr lang="en-US" smtClean="0"/>
              <a:pPr/>
              <a:t>10/3/14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EEC30-89C2-1D4A-931E-7B66676FEA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24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emf"/><Relationship Id="rId13" Type="http://schemas.openxmlformats.org/officeDocument/2006/relationships/image" Target="../media/image2.emf"/><Relationship Id="rId14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10/3/14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4068" y="1036430"/>
            <a:ext cx="8413044" cy="4678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Assume the time scale is ~ 2 years – </a:t>
            </a:r>
            <a:r>
              <a:rPr lang="en-US" sz="2000" dirty="0" err="1" smtClean="0"/>
              <a:t>predecision</a:t>
            </a:r>
            <a:r>
              <a:rPr lang="en-US" sz="2000" dirty="0" smtClean="0"/>
              <a:t> phase, no engineering</a:t>
            </a:r>
          </a:p>
          <a:p>
            <a:endParaRPr lang="en-US" sz="2000" dirty="0"/>
          </a:p>
          <a:p>
            <a:r>
              <a:rPr lang="en-US" sz="2000" dirty="0" smtClean="0"/>
              <a:t>Coupler	 </a:t>
            </a:r>
            <a:r>
              <a:rPr lang="en-US" sz="2000" dirty="0" smtClean="0"/>
              <a:t>✔️  </a:t>
            </a:r>
          </a:p>
          <a:p>
            <a:endParaRPr lang="en-US" sz="2000" dirty="0"/>
          </a:p>
          <a:p>
            <a:r>
              <a:rPr lang="en-US" sz="2000" dirty="0" smtClean="0"/>
              <a:t>Tuner 	</a:t>
            </a:r>
            <a:r>
              <a:rPr lang="en-US" dirty="0"/>
              <a:t> ✔️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Split quad, BPM	</a:t>
            </a:r>
            <a:r>
              <a:rPr lang="en-US" dirty="0"/>
              <a:t> ✔️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Value Engineering		some work at KEK, is it enough	?</a:t>
            </a:r>
          </a:p>
          <a:p>
            <a:endParaRPr lang="en-US" dirty="0"/>
          </a:p>
          <a:p>
            <a:r>
              <a:rPr lang="en-US" dirty="0" smtClean="0"/>
              <a:t>Degradation		XFEL information will be available in ~2 years</a:t>
            </a:r>
          </a:p>
          <a:p>
            <a:endParaRPr lang="en-US" dirty="0"/>
          </a:p>
          <a:p>
            <a:r>
              <a:rPr lang="en-US" dirty="0" smtClean="0"/>
              <a:t>Gradient</a:t>
            </a:r>
            <a:r>
              <a:rPr lang="en-US" smtClean="0"/>
              <a:t>/Cavities</a:t>
            </a:r>
            <a:r>
              <a:rPr lang="en-US" dirty="0" smtClean="0"/>
              <a:t>			There will be some work in the US, when do we need to </a:t>
            </a:r>
            <a:r>
              <a:rPr lang="en-US" dirty="0" err="1" smtClean="0"/>
              <a:t>finalise</a:t>
            </a:r>
            <a:r>
              <a:rPr lang="en-US" dirty="0" smtClean="0"/>
              <a:t> cavity shape, processing recipe, etc……  DESY	?	KEK	?</a:t>
            </a:r>
          </a:p>
          <a:p>
            <a:endParaRPr lang="en-US" dirty="0"/>
          </a:p>
          <a:p>
            <a:r>
              <a:rPr lang="en-US" dirty="0" err="1" smtClean="0"/>
              <a:t>Industrialisation</a:t>
            </a:r>
            <a:r>
              <a:rPr lang="en-US" dirty="0" smtClean="0"/>
              <a:t>	XFEL in EU, LCLS II in the US, COI building KEK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83265" y="124657"/>
            <a:ext cx="3023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TB -  SRF ( my view)</a:t>
            </a:r>
            <a:endParaRPr lang="en-US" sz="28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200" dirty="0" smtClean="0">
                <a:solidFill>
                  <a:schemeClr val="tx1"/>
                </a:solidFill>
                <a:latin typeface="+mn-lt"/>
                <a:cs typeface="Arial"/>
              </a:rPr>
              <a:t>LCWS14 Belgrade</a:t>
            </a:r>
          </a:p>
          <a:p>
            <a:r>
              <a:rPr lang="en-US" sz="1200" dirty="0">
                <a:solidFill>
                  <a:schemeClr val="tx1"/>
                </a:solidFill>
                <a:latin typeface="+mn-lt"/>
                <a:cs typeface="Arial"/>
              </a:rPr>
              <a:t>Mike Harrison</a:t>
            </a:r>
          </a:p>
        </p:txBody>
      </p:sp>
    </p:spTree>
    <p:extLst>
      <p:ext uri="{BB962C8B-B14F-4D97-AF65-F5344CB8AC3E}">
        <p14:creationId xmlns:p14="http://schemas.microsoft.com/office/powerpoint/2010/main" val="3323450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4068" y="1036430"/>
            <a:ext cx="84130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KEK STF				Will be done		</a:t>
            </a:r>
            <a:r>
              <a:rPr lang="en-US" dirty="0"/>
              <a:t> ✔️ </a:t>
            </a:r>
          </a:p>
          <a:p>
            <a:endParaRPr lang="en-US" dirty="0" smtClean="0"/>
          </a:p>
          <a:p>
            <a:r>
              <a:rPr lang="en-US" dirty="0" smtClean="0"/>
              <a:t>Fermilab CM-2			Will be done		</a:t>
            </a:r>
            <a:r>
              <a:rPr lang="en-US" dirty="0"/>
              <a:t> </a:t>
            </a:r>
            <a:r>
              <a:rPr lang="en-US" dirty="0" smtClean="0"/>
              <a:t>✔</a:t>
            </a:r>
          </a:p>
          <a:p>
            <a:endParaRPr lang="en-US" dirty="0"/>
          </a:p>
          <a:p>
            <a:r>
              <a:rPr lang="en-US" dirty="0" smtClean="0"/>
              <a:t>ATF2				Will continue		</a:t>
            </a:r>
            <a:r>
              <a:rPr lang="en-US" dirty="0"/>
              <a:t> ✔️ </a:t>
            </a:r>
          </a:p>
          <a:p>
            <a:endParaRPr lang="en-US" dirty="0" smtClean="0"/>
          </a:p>
          <a:p>
            <a:r>
              <a:rPr lang="en-US" dirty="0" smtClean="0"/>
              <a:t>FLASH				?️ </a:t>
            </a:r>
          </a:p>
          <a:p>
            <a:endParaRPr lang="en-US" dirty="0"/>
          </a:p>
          <a:p>
            <a:r>
              <a:rPr lang="en-US" dirty="0" smtClean="0"/>
              <a:t>No XFEL Ops within 2 years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83265" y="124657"/>
            <a:ext cx="2743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TB -  System tests</a:t>
            </a:r>
            <a:endParaRPr lang="en-US" sz="28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200" dirty="0" smtClean="0">
                <a:solidFill>
                  <a:schemeClr val="tx1"/>
                </a:solidFill>
                <a:latin typeface="+mn-lt"/>
                <a:cs typeface="Arial"/>
              </a:rPr>
              <a:t>LCWS14 Belgrade</a:t>
            </a:r>
          </a:p>
          <a:p>
            <a:r>
              <a:rPr lang="en-US" sz="1200" dirty="0">
                <a:solidFill>
                  <a:schemeClr val="tx1"/>
                </a:solidFill>
                <a:latin typeface="+mn-lt"/>
                <a:cs typeface="Arial"/>
              </a:rPr>
              <a:t>Mike Harrison</a:t>
            </a:r>
          </a:p>
        </p:txBody>
      </p:sp>
    </p:spTree>
    <p:extLst>
      <p:ext uri="{BB962C8B-B14F-4D97-AF65-F5344CB8AC3E}">
        <p14:creationId xmlns:p14="http://schemas.microsoft.com/office/powerpoint/2010/main" val="24709961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4068" y="1036430"/>
            <a:ext cx="841304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CFS Footprint		lattice &amp; timing		Spring 2015 ? DR/2, cryogenic &amp; energy </a:t>
            </a:r>
            <a:r>
              <a:rPr lang="en-US" sz="2000" dirty="0" err="1" smtClean="0"/>
              <a:t>quantisation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Worst Case Accident Scenarios				Fix tunnel size/shape now but not internal shielding ? -&gt; machine protection ?</a:t>
            </a:r>
          </a:p>
          <a:p>
            <a:endParaRPr lang="en-US" sz="2000" dirty="0"/>
          </a:p>
          <a:p>
            <a:r>
              <a:rPr lang="en-US" sz="2000" dirty="0" smtClean="0"/>
              <a:t>Utility penetrations		Surface layout ?</a:t>
            </a:r>
          </a:p>
          <a:p>
            <a:endParaRPr lang="en-US" sz="2000" dirty="0"/>
          </a:p>
          <a:p>
            <a:r>
              <a:rPr lang="en-US" sz="2000" dirty="0" smtClean="0"/>
              <a:t>Positron </a:t>
            </a:r>
            <a:r>
              <a:rPr lang="en-US" sz="2000" dirty="0" err="1" smtClean="0"/>
              <a:t>targetting</a:t>
            </a:r>
            <a:r>
              <a:rPr lang="en-US" sz="2000" dirty="0" smtClean="0"/>
              <a:t>		Need US money, how much ? Three years ?</a:t>
            </a:r>
          </a:p>
          <a:p>
            <a:endParaRPr lang="en-US" sz="2000" dirty="0"/>
          </a:p>
          <a:p>
            <a:r>
              <a:rPr lang="en-US" sz="2000" dirty="0" smtClean="0"/>
              <a:t>BDS			L* </a:t>
            </a:r>
            <a:r>
              <a:rPr lang="en-US" sz="2000" dirty="0" err="1" smtClean="0"/>
              <a:t>etc</a:t>
            </a:r>
            <a:r>
              <a:rPr lang="en-US" sz="2000" dirty="0" smtClean="0"/>
              <a:t> (CR-002), X-</a:t>
            </a:r>
            <a:r>
              <a:rPr lang="en-US" sz="2000" dirty="0" err="1" smtClean="0"/>
              <a:t>ing</a:t>
            </a:r>
            <a:r>
              <a:rPr lang="en-US" sz="2000" dirty="0" smtClean="0"/>
              <a:t> angle, shielding,…..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83265" y="124657"/>
            <a:ext cx="14275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TB -  ADI</a:t>
            </a:r>
            <a:endParaRPr lang="en-US" sz="28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 lIns="91431" tIns="45715" rIns="91431" bIns="45715"/>
          <a:lstStyle/>
          <a:p>
            <a:r>
              <a:rPr lang="en-US" sz="1200" dirty="0" smtClean="0">
                <a:solidFill>
                  <a:schemeClr val="tx1"/>
                </a:solidFill>
                <a:latin typeface="+mn-lt"/>
                <a:cs typeface="Arial"/>
              </a:rPr>
              <a:t>LCWS14 Belgrade</a:t>
            </a:r>
          </a:p>
          <a:p>
            <a:r>
              <a:rPr lang="en-US" sz="1200" dirty="0">
                <a:solidFill>
                  <a:schemeClr val="tx1"/>
                </a:solidFill>
                <a:latin typeface="+mn-lt"/>
                <a:cs typeface="Arial"/>
              </a:rPr>
              <a:t>Mike Harrison</a:t>
            </a:r>
          </a:p>
        </p:txBody>
      </p:sp>
    </p:spTree>
    <p:extLst>
      <p:ext uri="{BB962C8B-B14F-4D97-AF65-F5344CB8AC3E}">
        <p14:creationId xmlns:p14="http://schemas.microsoft.com/office/powerpoint/2010/main" val="6697117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3564</TotalTime>
  <Words>45</Words>
  <Application>Microsoft Macintosh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Draft_LLC_PowerPoint_template_021513</vt:lpstr>
      <vt:lpstr>PowerPoint Presentation</vt:lpstr>
      <vt:lpstr>PowerPoint Presentation</vt:lpstr>
      <vt:lpstr>PowerPoint Presentation</vt:lpstr>
    </vt:vector>
  </TitlesOfParts>
  <Manager/>
  <Company>DESY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 LC 2013 Status (Accelerator)</dc:title>
  <dc:subject/>
  <dc:creator>Nicholas Walker</dc:creator>
  <cp:keywords/>
  <dc:description/>
  <cp:lastModifiedBy>Mike Harrison</cp:lastModifiedBy>
  <cp:revision>182</cp:revision>
  <dcterms:created xsi:type="dcterms:W3CDTF">2013-11-06T16:05:28Z</dcterms:created>
  <dcterms:modified xsi:type="dcterms:W3CDTF">2014-10-03T19:31:31Z</dcterms:modified>
  <cp:category/>
</cp:coreProperties>
</file>