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60" r:id="rId6"/>
    <p:sldId id="261" r:id="rId7"/>
    <p:sldId id="262" r:id="rId8"/>
    <p:sldId id="266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2040DD-AE88-4636-BF86-E2649AE74B11}">
          <p14:sldIdLst>
            <p14:sldId id="256"/>
            <p14:sldId id="257"/>
            <p14:sldId id="265"/>
            <p14:sldId id="258"/>
            <p14:sldId id="260"/>
            <p14:sldId id="261"/>
            <p14:sldId id="262"/>
            <p14:sldId id="266"/>
            <p14:sldId id="268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7B3D2-E1FA-4279-BB4F-1E57D731DC23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82AF3-8D0F-41D4-85EE-9D377A5E1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36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82AF3-8D0F-41D4-85EE-9D377A5E1D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877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82AF3-8D0F-41D4-85EE-9D377A5E1D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87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85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44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8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7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1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53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0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48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69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77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5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DD7F0-0642-4C62-887E-85C17E9ECD4C}" type="datetimeFigureOut">
              <a:rPr lang="en-GB" smtClean="0"/>
              <a:t>16/10/2014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3782D-06E0-4BB0-A36B-0465CBC1E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50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10" Type="http://schemas.openxmlformats.org/officeDocument/2006/relationships/image" Target="../media/image19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FONT5a Tests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16/10/14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8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500 kHz, -19 </a:t>
            </a:r>
            <a:r>
              <a:rPr lang="en-GB" dirty="0" err="1" smtClean="0"/>
              <a:t>dBm</a:t>
            </a:r>
            <a:r>
              <a:rPr lang="en-GB" dirty="0" smtClean="0"/>
              <a:t>, sine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142"/>
            <a:ext cx="9144000" cy="442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852936"/>
            <a:ext cx="7772400" cy="1362075"/>
          </a:xfrm>
        </p:spPr>
        <p:txBody>
          <a:bodyPr/>
          <a:lstStyle/>
          <a:p>
            <a:r>
              <a:rPr lang="en-GB" dirty="0" err="1" smtClean="0"/>
              <a:t>Adc</a:t>
            </a:r>
            <a:r>
              <a:rPr lang="en-GB" dirty="0" smtClean="0"/>
              <a:t> Baseline noise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0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8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938" y="31567"/>
            <a:ext cx="3144770" cy="235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-39071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963" y="-62944"/>
            <a:ext cx="3245768" cy="243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375" y="2132856"/>
            <a:ext cx="3336371" cy="25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17" y="2132856"/>
            <a:ext cx="3336371" cy="25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16" y="2102685"/>
            <a:ext cx="3376598" cy="25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48" y="4425702"/>
            <a:ext cx="3243064" cy="243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452" y="4347989"/>
            <a:ext cx="3450299" cy="258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284" y="4325551"/>
            <a:ext cx="3376598" cy="25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8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938" y="31567"/>
            <a:ext cx="3144770" cy="235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-39071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963" y="-62944"/>
            <a:ext cx="3245768" cy="243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375" y="2132856"/>
            <a:ext cx="3336371" cy="25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17" y="2132856"/>
            <a:ext cx="3336371" cy="25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16" y="2102685"/>
            <a:ext cx="3376598" cy="25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48" y="4425702"/>
            <a:ext cx="3243064" cy="243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452" y="4347989"/>
            <a:ext cx="3450299" cy="258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284" y="4325551"/>
            <a:ext cx="3376598" cy="25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80945"/>
              </p:ext>
            </p:extLst>
          </p:nvPr>
        </p:nvGraphicFramePr>
        <p:xfrm>
          <a:off x="1115616" y="2672468"/>
          <a:ext cx="6744210" cy="1423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421"/>
                <a:gridCol w="674421"/>
                <a:gridCol w="674421"/>
                <a:gridCol w="674421"/>
                <a:gridCol w="674421"/>
                <a:gridCol w="674421"/>
                <a:gridCol w="674421"/>
                <a:gridCol w="674421"/>
                <a:gridCol w="674421"/>
                <a:gridCol w="674421"/>
              </a:tblGrid>
              <a:tr h="47435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Ch9</a:t>
                      </a:r>
                      <a:endParaRPr lang="en-GB" dirty="0"/>
                    </a:p>
                  </a:txBody>
                  <a:tcPr/>
                </a:tc>
              </a:tr>
              <a:tr h="474351">
                <a:tc>
                  <a:txBody>
                    <a:bodyPr/>
                    <a:lstStyle/>
                    <a:p>
                      <a:r>
                        <a:rPr lang="en-GB" sz="1200" smtClean="0"/>
                        <a:t>Mu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1.26</a:t>
                      </a:r>
                      <a:endParaRPr lang="en-GB" dirty="0"/>
                    </a:p>
                  </a:txBody>
                  <a:tcPr/>
                </a:tc>
              </a:tr>
              <a:tr h="474351">
                <a:tc>
                  <a:txBody>
                    <a:bodyPr/>
                    <a:lstStyle/>
                    <a:p>
                      <a:r>
                        <a:rPr lang="en-GB" sz="1200" smtClean="0"/>
                        <a:t>sigma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8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" y="62670"/>
            <a:ext cx="3156710" cy="236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613" y="51086"/>
            <a:ext cx="3006234" cy="225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47" y="29485"/>
            <a:ext cx="3089482" cy="231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" y="2326303"/>
            <a:ext cx="3087040" cy="231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575" y="2305762"/>
            <a:ext cx="3055054" cy="2291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089" y="2363696"/>
            <a:ext cx="3037183" cy="22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2483"/>
            <a:ext cx="3163358" cy="237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191" y="4451273"/>
            <a:ext cx="3171056" cy="237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362" y="4380621"/>
            <a:ext cx="3294638" cy="247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42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7772400" cy="1362075"/>
          </a:xfrm>
        </p:spPr>
        <p:txBody>
          <a:bodyPr/>
          <a:lstStyle/>
          <a:p>
            <a:r>
              <a:rPr lang="en-GB" dirty="0" smtClean="0"/>
              <a:t>ADC Integrity checks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81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500 kHz, 3 </a:t>
            </a:r>
            <a:r>
              <a:rPr lang="en-GB" dirty="0" err="1" smtClean="0"/>
              <a:t>dBm</a:t>
            </a:r>
            <a:r>
              <a:rPr lang="en-GB" dirty="0" smtClean="0"/>
              <a:t>, sine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142"/>
            <a:ext cx="9144000" cy="442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8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55</Words>
  <Application>Microsoft Office PowerPoint</Application>
  <PresentationFormat>On-screen Show (4:3)</PresentationFormat>
  <Paragraphs>37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FONT5a Tests</vt:lpstr>
      <vt:lpstr>Adc Baseline noise</vt:lpstr>
      <vt:lpstr>PowerPoint Presentation</vt:lpstr>
      <vt:lpstr>PowerPoint Presentation</vt:lpstr>
      <vt:lpstr>PowerPoint Presentation</vt:lpstr>
      <vt:lpstr>PowerPoint Presentation</vt:lpstr>
      <vt:lpstr>ADC Integrity checks</vt:lpstr>
      <vt:lpstr>PowerPoint Presentation</vt:lpstr>
      <vt:lpstr>500 kHz, 3 dBm, sine</vt:lpstr>
      <vt:lpstr>500 kHz, -19 dBm, sine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FONT5a Tests</dc:title>
  <dc:creator>Windows User</dc:creator>
  <cp:lastModifiedBy>Windows User</cp:lastModifiedBy>
  <cp:revision>12</cp:revision>
  <dcterms:created xsi:type="dcterms:W3CDTF">2014-10-16T15:46:34Z</dcterms:created>
  <dcterms:modified xsi:type="dcterms:W3CDTF">2014-10-16T22:12:45Z</dcterms:modified>
</cp:coreProperties>
</file>