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5"/>
  </p:notesMasterIdLst>
  <p:sldIdLst>
    <p:sldId id="509" r:id="rId3"/>
    <p:sldId id="618" r:id="rId4"/>
    <p:sldId id="616" r:id="rId5"/>
    <p:sldId id="615" r:id="rId6"/>
    <p:sldId id="621" r:id="rId7"/>
    <p:sldId id="617" r:id="rId8"/>
    <p:sldId id="619" r:id="rId9"/>
    <p:sldId id="620" r:id="rId10"/>
    <p:sldId id="622" r:id="rId11"/>
    <p:sldId id="624" r:id="rId12"/>
    <p:sldId id="614" r:id="rId13"/>
    <p:sldId id="623" r:id="rId14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94D6"/>
    <a:srgbClr val="CCFFFF"/>
    <a:srgbClr val="23346C"/>
    <a:srgbClr val="0033CC"/>
    <a:srgbClr val="006600"/>
    <a:srgbClr val="00FF00"/>
    <a:srgbClr val="66FFCC"/>
    <a:srgbClr val="C9DA2B"/>
    <a:srgbClr val="CCC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03" autoAdjust="0"/>
    <p:restoredTop sz="92329" autoAdjust="0"/>
  </p:normalViewPr>
  <p:slideViewPr>
    <p:cSldViewPr>
      <p:cViewPr varScale="1">
        <p:scale>
          <a:sx n="86" d="100"/>
          <a:sy n="86" d="100"/>
        </p:scale>
        <p:origin x="1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6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2015/4/20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8" tIns="47429" rIns="94858" bIns="47429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4858" tIns="47429" rIns="94858" bIns="47429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6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7161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2014/12/10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ALCW2015 </a:t>
            </a:r>
            <a:r>
              <a:rPr lang="ja-JP" altLang="en-US" smtClean="0"/>
              <a:t>第</a:t>
            </a:r>
            <a:r>
              <a:rPr lang="en-US" altLang="ja-JP" smtClean="0"/>
              <a:t>6</a:t>
            </a:r>
            <a:r>
              <a:rPr lang="ja-JP" altLang="en-US" smtClean="0"/>
              <a:t>回</a:t>
            </a:r>
            <a:r>
              <a:rPr lang="en-US" altLang="ja-JP" smtClean="0"/>
              <a:t>LOC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2014/12/10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ALCW2015 </a:t>
            </a:r>
            <a:r>
              <a:rPr lang="ja-JP" altLang="en-US" smtClean="0"/>
              <a:t>第</a:t>
            </a:r>
            <a:r>
              <a:rPr lang="en-US" altLang="ja-JP" smtClean="0"/>
              <a:t>6</a:t>
            </a:r>
            <a:r>
              <a:rPr lang="ja-JP" altLang="en-US" smtClean="0"/>
              <a:t>回</a:t>
            </a:r>
            <a:r>
              <a:rPr lang="en-US" altLang="ja-JP" smtClean="0"/>
              <a:t>LOC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0577" y="116632"/>
            <a:ext cx="5150946" cy="406398"/>
          </a:xfrm>
          <a:solidFill>
            <a:srgbClr val="C9DA2B"/>
          </a:solidFill>
        </p:spPr>
        <p:txBody>
          <a:bodyPr/>
          <a:lstStyle>
            <a:lvl1pPr>
              <a:defRPr sz="2400"/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ALCW2015</a:t>
            </a:r>
            <a:r>
              <a:rPr lang="ja-JP" altLang="en-US" smtClean="0"/>
              <a:t>の全て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227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2014/12/10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ALCW2015 </a:t>
            </a:r>
            <a:r>
              <a:rPr lang="ja-JP" altLang="en-US" smtClean="0"/>
              <a:t>第</a:t>
            </a:r>
            <a:r>
              <a:rPr lang="en-US" altLang="ja-JP" smtClean="0"/>
              <a:t>6</a:t>
            </a:r>
            <a:r>
              <a:rPr lang="ja-JP" altLang="en-US" smtClean="0"/>
              <a:t>回</a:t>
            </a:r>
            <a:r>
              <a:rPr lang="en-US" altLang="ja-JP" smtClean="0"/>
              <a:t>LOC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ALCW2015</a:t>
            </a:r>
            <a:r>
              <a:rPr lang="ja-JP" altLang="en-US" smtClean="0"/>
              <a:t>の全て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431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008112"/>
          </a:xfrm>
        </p:spPr>
        <p:txBody>
          <a:bodyPr/>
          <a:lstStyle/>
          <a:p>
            <a:r>
              <a:rPr kumimoji="1" lang="en-US" altLang="ja-JP" sz="3600" dirty="0" smtClean="0"/>
              <a:t>ALCW2015</a:t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Guidance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160240"/>
          </a:xfrm>
        </p:spPr>
        <p:txBody>
          <a:bodyPr/>
          <a:lstStyle/>
          <a:p>
            <a:r>
              <a:rPr kumimoji="1" lang="en-US" altLang="ja-JP" sz="1800" dirty="0" err="1" smtClean="0"/>
              <a:t>Akiya</a:t>
            </a:r>
            <a:r>
              <a:rPr kumimoji="1" lang="en-US" altLang="ja-JP" sz="1800" dirty="0" smtClean="0"/>
              <a:t> Miyamoto</a:t>
            </a:r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542" y="1184426"/>
            <a:ext cx="5751216" cy="548577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566077" y="290403"/>
            <a:ext cx="2620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#</a:t>
            </a:r>
            <a:r>
              <a:rPr kumimoji="1" lang="en-US" altLang="ja-JP" sz="2400" b="1" dirty="0" err="1" smtClean="0"/>
              <a:t>mylinearcollide</a:t>
            </a:r>
            <a:r>
              <a:rPr lang="en-US" altLang="ja-JP" sz="2400" b="1" dirty="0" err="1"/>
              <a:t>r</a:t>
            </a:r>
            <a:endParaRPr kumimoji="1" lang="ja-JP" altLang="en-US" sz="24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1547664" y="-42470"/>
            <a:ext cx="43480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 smtClean="0">
                <a:solidFill>
                  <a:srgbClr val="FF0000"/>
                </a:solidFill>
              </a:rPr>
              <a:t>Video Campaign</a:t>
            </a:r>
            <a:endParaRPr lang="ja-JP" altLang="en-US" sz="4800" b="1" dirty="0">
              <a:solidFill>
                <a:srgbClr val="FF000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717645" y="788527"/>
            <a:ext cx="623873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Barbara, Saeki, and Araki take your message at the lounge 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756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LOC Green Card  </a:t>
            </a:r>
            <a:endParaRPr kumimoji="1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2555776" y="1196752"/>
            <a:ext cx="3608534" cy="4147985"/>
            <a:chOff x="2767733" y="1355007"/>
            <a:chExt cx="3608534" cy="4147985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7733" y="1355007"/>
              <a:ext cx="3608534" cy="4147985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 bwMode="auto">
            <a:xfrm>
              <a:off x="2987824" y="4365104"/>
              <a:ext cx="360040" cy="57606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3024698" y="4468470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KEK</a:t>
              </a:r>
              <a:endParaRPr kumimoji="1"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936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Weather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2439" t="13016" r="26780" b="12786"/>
          <a:stretch/>
        </p:blipFill>
        <p:spPr>
          <a:xfrm>
            <a:off x="210577" y="1412776"/>
            <a:ext cx="8207962" cy="537763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99592" y="783237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Heavy rain is expected this evening and tonight !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4596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Registration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269937"/>
              </p:ext>
            </p:extLst>
          </p:nvPr>
        </p:nvGraphicFramePr>
        <p:xfrm>
          <a:off x="388985" y="836712"/>
          <a:ext cx="535225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9887"/>
                <a:gridCol w="1528283"/>
                <a:gridCol w="178408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Credit Card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Cash by Yen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baseline="30000" dirty="0" smtClean="0"/>
                        <a:t>ｔｈ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/>
                        <a:t>Monday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OK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</a:t>
                      </a:r>
                      <a:r>
                        <a:rPr kumimoji="1" lang="en-US" altLang="ja-JP" baseline="30000" dirty="0" smtClean="0"/>
                        <a:t>st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/>
                        <a:t>Tuesday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OK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OK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</a:t>
                      </a:r>
                      <a:r>
                        <a:rPr kumimoji="1" lang="en-US" altLang="ja-JP" baseline="30000" dirty="0" smtClean="0"/>
                        <a:t>nd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/>
                        <a:t>Wednesday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</a:t>
                      </a:r>
                      <a:r>
                        <a:rPr kumimoji="1" lang="en-US" altLang="ja-JP" baseline="30000" dirty="0" smtClean="0"/>
                        <a:t>rd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/>
                        <a:t>Thursday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OK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</a:t>
                      </a:r>
                      <a:r>
                        <a:rPr kumimoji="1" lang="en-US" altLang="ja-JP" baseline="30000" dirty="0" smtClean="0"/>
                        <a:t>th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smtClean="0"/>
                        <a:t>Friday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OK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996985" y="1412776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Please complete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Tuesday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3573016"/>
            <a:ext cx="7622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Banquet ticket for accompanying person : 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Available at the registration desk. Please purchase  by 21th lunch time.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492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Lunch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717032"/>
            <a:ext cx="5037994" cy="247420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10577" y="3140968"/>
            <a:ext cx="4697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Lunch ticket: 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Inside your name tag case</a:t>
            </a:r>
            <a:endParaRPr kumimoji="1" lang="ja-JP" altLang="en-US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0577" y="736828"/>
            <a:ext cx="761618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Lunch box hour:  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12:15 – 13:30, pick up at the Employee’s Center</a:t>
            </a:r>
          </a:p>
          <a:p>
            <a:endParaRPr lang="en-US" altLang="ja-JP" sz="20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Lunch box for lunch time meetings: </a:t>
            </a:r>
            <a:b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Please tell LOC the number of boxes needed </a:t>
            </a:r>
            <a:b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by 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end of the break in the morning.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en-US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24128" y="436510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 Wednesday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8468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698"/>
            <a:ext cx="9144793" cy="6395258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 bwMode="auto">
          <a:xfrm>
            <a:off x="6228184" y="3789040"/>
            <a:ext cx="1368152" cy="792088"/>
          </a:xfrm>
          <a:prstGeom prst="rect">
            <a:avLst/>
          </a:prstGeom>
          <a:noFill/>
          <a:ln w="76200" cap="flat" cmpd="sng" algn="ctr">
            <a:solidFill>
              <a:srgbClr val="66FF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6228184" y="4631194"/>
            <a:ext cx="1512168" cy="34894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64171" y="4631194"/>
            <a:ext cx="1640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Lunch Box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107504" y="139562"/>
            <a:ext cx="1512168" cy="576064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36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Lunch</a:t>
            </a:r>
            <a:endParaRPr kumimoji="1" lang="ja-JP" altLang="en-US" sz="36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5943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1" t="28519" r="30700" b="10760"/>
          <a:stretch/>
        </p:blipFill>
        <p:spPr>
          <a:xfrm>
            <a:off x="-168321" y="210718"/>
            <a:ext cx="4624739" cy="331236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1" t="15350" r="8402" b="9050"/>
          <a:stretch/>
        </p:blipFill>
        <p:spPr>
          <a:xfrm rot="5400000">
            <a:off x="4846099" y="3049503"/>
            <a:ext cx="3364375" cy="4176464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cxnSp>
        <p:nvCxnSpPr>
          <p:cNvPr id="6" name="直線コネクタ 5"/>
          <p:cNvCxnSpPr/>
          <p:nvPr/>
        </p:nvCxnSpPr>
        <p:spPr bwMode="auto">
          <a:xfrm>
            <a:off x="2555776" y="2996952"/>
            <a:ext cx="1884278" cy="458595"/>
          </a:xfrm>
          <a:prstGeom prst="line">
            <a:avLst/>
          </a:prstGeom>
          <a:noFill/>
          <a:ln w="254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" name="直線コネクタ 6"/>
          <p:cNvCxnSpPr/>
          <p:nvPr/>
        </p:nvCxnSpPr>
        <p:spPr bwMode="auto">
          <a:xfrm>
            <a:off x="1475656" y="3298257"/>
            <a:ext cx="2964398" cy="3521666"/>
          </a:xfrm>
          <a:prstGeom prst="line">
            <a:avLst/>
          </a:prstGeom>
          <a:noFill/>
          <a:ln w="254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4440054" y="2505257"/>
            <a:ext cx="2404826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Sample Table</a:t>
            </a:r>
            <a:endParaRPr kumimoji="1" lang="ja-JP" altLang="en-US" sz="28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 rot="5400000">
            <a:off x="6769040" y="4991138"/>
            <a:ext cx="38985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 rot="5400000">
            <a:off x="6752207" y="6225775"/>
            <a:ext cx="423514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" name="下矢印 20"/>
          <p:cNvSpPr/>
          <p:nvPr/>
        </p:nvSpPr>
        <p:spPr bwMode="auto">
          <a:xfrm>
            <a:off x="6865877" y="5474149"/>
            <a:ext cx="178867" cy="713448"/>
          </a:xfrm>
          <a:prstGeom prst="downArrow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4" name="直線矢印コネクタ 23"/>
          <p:cNvCxnSpPr>
            <a:stCxn id="13" idx="2"/>
          </p:cNvCxnSpPr>
          <p:nvPr/>
        </p:nvCxnSpPr>
        <p:spPr bwMode="auto">
          <a:xfrm>
            <a:off x="5642467" y="3028477"/>
            <a:ext cx="885819" cy="688555"/>
          </a:xfrm>
          <a:prstGeom prst="straightConnector1">
            <a:avLst/>
          </a:prstGeom>
          <a:noFill/>
          <a:ln w="38100" cap="flat" cmpd="sng" algn="ctr">
            <a:solidFill>
              <a:srgbClr val="8094D6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2555776" y="1682236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~100 sheets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524328" y="2456941"/>
            <a:ext cx="136447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Requested 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Lunch</a:t>
            </a:r>
          </a:p>
        </p:txBody>
      </p:sp>
      <p:cxnSp>
        <p:nvCxnSpPr>
          <p:cNvPr id="32" name="直線矢印コネクタ 31"/>
          <p:cNvCxnSpPr>
            <a:stCxn id="28" idx="2"/>
          </p:cNvCxnSpPr>
          <p:nvPr/>
        </p:nvCxnSpPr>
        <p:spPr bwMode="auto">
          <a:xfrm flipH="1">
            <a:off x="6963964" y="3103272"/>
            <a:ext cx="1242602" cy="169388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テキスト ボックス 33"/>
          <p:cNvSpPr txBox="1"/>
          <p:nvPr/>
        </p:nvSpPr>
        <p:spPr>
          <a:xfrm>
            <a:off x="7270221" y="5283511"/>
            <a:ext cx="1120820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Standard</a:t>
            </a:r>
          </a:p>
          <a:p>
            <a:pPr algn="ctr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Lunch</a:t>
            </a:r>
          </a:p>
          <a:p>
            <a:pPr algn="ctr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A-G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8904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Workshop Bus Schedule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10577" y="620688"/>
            <a:ext cx="73137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Departure time on Mon, Tue, Thu, Fri</a:t>
            </a:r>
          </a:p>
          <a:p>
            <a:r>
              <a:rPr lang="en-US" altLang="ja-JP" sz="2400" dirty="0" smtClean="0"/>
              <a:t>From/to : Urban Hotel, Hotel Grand </a:t>
            </a:r>
            <a:r>
              <a:rPr lang="en-US" altLang="ja-JP" sz="2400" dirty="0" err="1" smtClean="0"/>
              <a:t>Shinonome</a:t>
            </a:r>
            <a:r>
              <a:rPr lang="en-US" altLang="ja-JP" sz="2400" dirty="0" smtClean="0"/>
              <a:t>, </a:t>
            </a:r>
            <a:br>
              <a:rPr lang="en-US" altLang="ja-JP" sz="2400" dirty="0" smtClean="0"/>
            </a:br>
            <a:r>
              <a:rPr lang="en-US" altLang="ja-JP" sz="2400" dirty="0" smtClean="0"/>
              <a:t>               Tsukuba Sta., </a:t>
            </a:r>
            <a:r>
              <a:rPr lang="en-US" altLang="ja-JP" sz="2400" dirty="0" err="1" smtClean="0"/>
              <a:t>Kenkyu</a:t>
            </a:r>
            <a:r>
              <a:rPr lang="en-US" altLang="ja-JP" sz="2400" dirty="0" smtClean="0"/>
              <a:t>-</a:t>
            </a:r>
            <a:r>
              <a:rPr lang="en-US" altLang="ja-JP" sz="2400" dirty="0" err="1" smtClean="0"/>
              <a:t>Gakuen</a:t>
            </a:r>
            <a:r>
              <a:rPr lang="en-US" altLang="ja-JP" sz="2400" dirty="0" smtClean="0"/>
              <a:t>-Sta.</a:t>
            </a:r>
          </a:p>
          <a:p>
            <a:endParaRPr lang="en-US" altLang="ja-JP" sz="2400" dirty="0" smtClean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523841"/>
              </p:ext>
            </p:extLst>
          </p:nvPr>
        </p:nvGraphicFramePr>
        <p:xfrm>
          <a:off x="210577" y="1844824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 KEK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From KEK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</a:t>
                      </a:r>
                      <a:r>
                        <a:rPr kumimoji="1" lang="en-US" altLang="ja-JP" baseline="30000" dirty="0" smtClean="0"/>
                        <a:t>th</a:t>
                      </a:r>
                      <a:r>
                        <a:rPr kumimoji="1" lang="en-US" altLang="ja-JP" dirty="0" smtClean="0"/>
                        <a:t> Monday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18:15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21th Tuesday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19:00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23th Thursday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19:00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</a:t>
                      </a:r>
                      <a:r>
                        <a:rPr kumimoji="1" lang="en-US" altLang="ja-JP" baseline="30000" dirty="0" smtClean="0"/>
                        <a:t>th</a:t>
                      </a:r>
                      <a:r>
                        <a:rPr kumimoji="1" lang="en-US" altLang="ja-JP" dirty="0" smtClean="0"/>
                        <a:t> Friday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044423"/>
            <a:ext cx="2808312" cy="281357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035556"/>
            <a:ext cx="3528392" cy="261762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75579" y="3693188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Bus stop maps in side conference bag.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7959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Bus on Wednesday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7353" y="533972"/>
            <a:ext cx="8177239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 workshop buses have been arranged.</a:t>
            </a:r>
          </a:p>
          <a:p>
            <a:endParaRPr lang="en-US" altLang="ja-JP" sz="24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Bus route: </a:t>
            </a:r>
          </a:p>
          <a:p>
            <a:r>
              <a:rPr lang="en-US" altLang="ja-JP" sz="24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A)  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 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Urban Hotel  Univ. Tokyo</a:t>
            </a:r>
            <a:b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   B)  </a:t>
            </a:r>
            <a:r>
              <a:rPr lang="en-US" altLang="ja-JP" sz="24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Shinonome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(Tsukuba Center ) </a:t>
            </a:r>
            <a:b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         </a:t>
            </a:r>
            <a:r>
              <a:rPr lang="en-US" altLang="ja-JP" sz="24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Kenkyu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24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Gakuen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24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Eki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Sta.  Univ. Tokyo</a:t>
            </a:r>
          </a:p>
          <a:p>
            <a:endParaRPr kumimoji="1" lang="en-US" altLang="ja-JP" sz="24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  <a:p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Departure time: 8:00.  </a:t>
            </a:r>
          </a:p>
          <a:p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Expected to arrive around 10:00 </a:t>
            </a:r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(Dep. on traffic condition)</a:t>
            </a:r>
          </a:p>
          <a:p>
            <a:endParaRPr lang="en-US" altLang="ja-JP" sz="24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number of sheets are limited. </a:t>
            </a:r>
            <a:r>
              <a:rPr kumimoji="1" lang="en-US" altLang="ja-JP" sz="2400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Please sign up </a:t>
            </a:r>
            <a:br>
              <a:rPr kumimoji="1" lang="en-US" altLang="ja-JP" sz="2400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2400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14:00, 21th (Tuesday)</a:t>
            </a:r>
          </a:p>
          <a:p>
            <a:endParaRPr lang="en-US" altLang="ja-JP" sz="24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Return : Leave the banquet venue around 21:00.</a:t>
            </a:r>
            <a:b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All buses stop at </a:t>
            </a:r>
            <a:r>
              <a:rPr lang="en-US" altLang="ja-JP" sz="24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Kenkyu-Gakuen-Eki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Sta. 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</a:t>
            </a:r>
            <a:b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                </a:t>
            </a:r>
            <a:r>
              <a:rPr lang="en-US" altLang="ja-JP" sz="24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Shinonome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 Urban Hotel  KEK (~23:00)</a:t>
            </a:r>
            <a:endParaRPr kumimoji="1" lang="ja-JP" altLang="en-US" sz="2400" dirty="0" smtClean="0">
              <a:solidFill>
                <a:srgbClr val="00B0F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0152" y="94806"/>
            <a:ext cx="2940228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 Tokyo Event </a:t>
            </a:r>
          </a:p>
          <a:p>
            <a:pPr algn="ctr"/>
            <a:r>
              <a:rPr lang="en-US" altLang="ja-JP" sz="28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at Tokyo</a:t>
            </a:r>
            <a:endParaRPr kumimoji="1" lang="ja-JP" altLang="en-US" sz="28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0243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703"/>
            <a:ext cx="6696743" cy="6709298"/>
          </a:xfrm>
          <a:prstGeom prst="rect">
            <a:avLst/>
          </a:prstGeom>
        </p:spPr>
      </p:pic>
      <p:cxnSp>
        <p:nvCxnSpPr>
          <p:cNvPr id="5" name="直線矢印コネクタ 4"/>
          <p:cNvCxnSpPr/>
          <p:nvPr/>
        </p:nvCxnSpPr>
        <p:spPr bwMode="auto">
          <a:xfrm flipH="1">
            <a:off x="2771800" y="1124744"/>
            <a:ext cx="2016224" cy="4464496"/>
          </a:xfrm>
          <a:prstGeom prst="straightConnector1">
            <a:avLst/>
          </a:prstGeom>
          <a:noFill/>
          <a:ln w="76200" cap="flat" cmpd="sng" algn="ctr">
            <a:solidFill>
              <a:srgbClr val="CC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テキスト ボックス 7"/>
          <p:cNvSpPr txBox="1"/>
          <p:nvPr/>
        </p:nvSpPr>
        <p:spPr>
          <a:xfrm>
            <a:off x="3007167" y="3383619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~10 min. walk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7967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060848"/>
            <a:ext cx="3590247" cy="4144937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10576" y="116632"/>
            <a:ext cx="7889815" cy="1008112"/>
          </a:xfrm>
        </p:spPr>
        <p:txBody>
          <a:bodyPr/>
          <a:lstStyle/>
          <a:p>
            <a:r>
              <a:rPr kumimoji="1" lang="en-US" altLang="ja-JP" dirty="0" smtClean="0"/>
              <a:t>Name tag is your ticket for Banquet, Wednesday</a:t>
            </a:r>
            <a:br>
              <a:rPr kumimoji="1" lang="en-US" altLang="ja-JP" dirty="0" smtClean="0"/>
            </a:br>
            <a:r>
              <a:rPr lang="en-US" altLang="ja-JP" dirty="0" smtClean="0"/>
              <a:t>Don’t forget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71800" y="5085184"/>
            <a:ext cx="8002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</a:t>
            </a:r>
            <a:endParaRPr kumimoji="1" lang="ja-JP" altLang="en-US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6586318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2845</TotalTime>
  <Words>210</Words>
  <Application>Microsoft Office PowerPoint</Application>
  <PresentationFormat>画面に合わせる (4:3)</PresentationFormat>
  <Paragraphs>82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21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1_miyamoto-EnglishTalk</vt:lpstr>
      <vt:lpstr>ALCW2015 Guidance</vt:lpstr>
      <vt:lpstr>Registration</vt:lpstr>
      <vt:lpstr>Lunch</vt:lpstr>
      <vt:lpstr>PowerPoint プレゼンテーション</vt:lpstr>
      <vt:lpstr>PowerPoint プレゼンテーション</vt:lpstr>
      <vt:lpstr>Workshop Bus Schedule</vt:lpstr>
      <vt:lpstr>Bus on Wednesday</vt:lpstr>
      <vt:lpstr>PowerPoint プレゼンテーション</vt:lpstr>
      <vt:lpstr>Name tag is your ticket for Banquet, Wednesday Don’t forget</vt:lpstr>
      <vt:lpstr>PowerPoint プレゼンテーション</vt:lpstr>
      <vt:lpstr>LOC Green Card  </vt:lpstr>
      <vt:lpstr>Weather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AWLC2015 の概略</dc:title>
  <dc:creator>miyamoto</dc:creator>
  <cp:lastModifiedBy>miyamoto</cp:lastModifiedBy>
  <cp:revision>225</cp:revision>
  <cp:lastPrinted>2015-04-19T02:12:13Z</cp:lastPrinted>
  <dcterms:created xsi:type="dcterms:W3CDTF">2014-10-11T07:57:36Z</dcterms:created>
  <dcterms:modified xsi:type="dcterms:W3CDTF">2015-04-20T00:59:21Z</dcterms:modified>
</cp:coreProperties>
</file>