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5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46F4-A5FD-B041-B8CC-65583A348FBC}" type="datetimeFigureOut">
              <a:rPr lang="en-US" smtClean="0"/>
              <a:t>4/20/15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EF6D-CC9B-964C-9CBE-D94A8341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58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46F4-A5FD-B041-B8CC-65583A348FBC}" type="datetimeFigureOut">
              <a:rPr lang="en-US" smtClean="0"/>
              <a:t>4/20/15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EF6D-CC9B-964C-9CBE-D94A8341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979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46F4-A5FD-B041-B8CC-65583A348FBC}" type="datetimeFigureOut">
              <a:rPr lang="en-US" smtClean="0"/>
              <a:t>4/20/15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EF6D-CC9B-964C-9CBE-D94A8341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3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46F4-A5FD-B041-B8CC-65583A348FBC}" type="datetimeFigureOut">
              <a:rPr lang="en-US" smtClean="0"/>
              <a:t>4/20/15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EF6D-CC9B-964C-9CBE-D94A8341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52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46F4-A5FD-B041-B8CC-65583A348FBC}" type="datetimeFigureOut">
              <a:rPr lang="en-US" smtClean="0"/>
              <a:t>4/20/15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EF6D-CC9B-964C-9CBE-D94A8341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0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46F4-A5FD-B041-B8CC-65583A348FBC}" type="datetimeFigureOut">
              <a:rPr lang="en-US" smtClean="0"/>
              <a:t>4/20/15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EF6D-CC9B-964C-9CBE-D94A8341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64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46F4-A5FD-B041-B8CC-65583A348FBC}" type="datetimeFigureOut">
              <a:rPr lang="en-US" smtClean="0"/>
              <a:t>4/20/15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EF6D-CC9B-964C-9CBE-D94A8341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991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46F4-A5FD-B041-B8CC-65583A348FBC}" type="datetimeFigureOut">
              <a:rPr lang="en-US" smtClean="0"/>
              <a:t>4/20/15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EF6D-CC9B-964C-9CBE-D94A8341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889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46F4-A5FD-B041-B8CC-65583A348FBC}" type="datetimeFigureOut">
              <a:rPr lang="en-US" smtClean="0"/>
              <a:t>4/20/15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EF6D-CC9B-964C-9CBE-D94A8341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43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46F4-A5FD-B041-B8CC-65583A348FBC}" type="datetimeFigureOut">
              <a:rPr lang="en-US" smtClean="0"/>
              <a:t>4/20/15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EF6D-CC9B-964C-9CBE-D94A8341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377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46F4-A5FD-B041-B8CC-65583A348FBC}" type="datetimeFigureOut">
              <a:rPr lang="en-US" smtClean="0"/>
              <a:t>4/20/15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CEF6D-CC9B-964C-9CBE-D94A8341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6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446F4-A5FD-B041-B8CC-65583A348FBC}" type="datetimeFigureOut">
              <a:rPr lang="en-US" smtClean="0"/>
              <a:t>4/20/15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CEF6D-CC9B-964C-9CBE-D94A8341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256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9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 of IR Optics for Single L* CR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273898"/>
            <a:ext cx="8229600" cy="358410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In general: better performance for shorter L* if free to set both QF1 and QD0 positions.</a:t>
            </a:r>
          </a:p>
          <a:p>
            <a:r>
              <a:rPr lang="en-US" dirty="0" smtClean="0"/>
              <a:t>QF1 position fixed by push-pull constraints to ~&gt;9m</a:t>
            </a:r>
          </a:p>
          <a:p>
            <a:pPr lvl="1"/>
            <a:r>
              <a:rPr lang="en-US" dirty="0" smtClean="0"/>
              <a:t>Better FFS performance for longer L* (smaller QF1-QD0 distance)</a:t>
            </a:r>
          </a:p>
          <a:p>
            <a:pPr lvl="1"/>
            <a:r>
              <a:rPr lang="en-US" dirty="0" smtClean="0"/>
              <a:t>Optimal L* ~4m. Choose 4.1m to ensure room with ILD design for BPM d/s QD0 for “IPBPM”</a:t>
            </a:r>
          </a:p>
          <a:p>
            <a:r>
              <a:rPr lang="en-US" dirty="0" smtClean="0"/>
              <a:t>For L*=4.1m considered QF1 position @ 9.5 or 9.1m</a:t>
            </a:r>
          </a:p>
          <a:p>
            <a:pPr lvl="1"/>
            <a:r>
              <a:rPr lang="en-US" dirty="0" smtClean="0"/>
              <a:t>For expected tolerances, negligible tuning performance improvement for 9.1m. Improvements @ 9.1m become a little more pronounced for degraded parameters (e.g. larger than design </a:t>
            </a:r>
            <a:r>
              <a:rPr lang="el-GR" dirty="0" smtClean="0"/>
              <a:t>ε</a:t>
            </a:r>
            <a:r>
              <a:rPr lang="en-US" baseline="-25000" dirty="0" smtClean="0"/>
              <a:t>x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Collimation depth optimal @ 9.5m</a:t>
            </a:r>
          </a:p>
          <a:p>
            <a:pPr lvl="1"/>
            <a:r>
              <a:rPr lang="en-US" dirty="0" smtClean="0"/>
              <a:t>No compelling reason to change from 9.5-&gt;9.1m, recommend keeping 9.5m distance.</a:t>
            </a:r>
          </a:p>
          <a:p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118603" y="1909840"/>
            <a:ext cx="815648" cy="48933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QF1A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934251" y="1909840"/>
            <a:ext cx="815648" cy="48933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QF1B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545248" y="1909840"/>
            <a:ext cx="815648" cy="48933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QD0A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360896" y="1909840"/>
            <a:ext cx="815648" cy="48933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QD0B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480660" y="1711775"/>
            <a:ext cx="0" cy="147966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298559" y="1407951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cxnSp>
        <p:nvCxnSpPr>
          <p:cNvPr id="12" name="Straight Connector 11"/>
          <p:cNvCxnSpPr>
            <a:stCxn id="9" idx="3"/>
          </p:cNvCxnSpPr>
          <p:nvPr/>
        </p:nvCxnSpPr>
        <p:spPr>
          <a:xfrm>
            <a:off x="6176544" y="2154509"/>
            <a:ext cx="1292464" cy="116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7" idx="3"/>
            <a:endCxn id="8" idx="1"/>
          </p:cNvCxnSpPr>
          <p:nvPr/>
        </p:nvCxnSpPr>
        <p:spPr>
          <a:xfrm>
            <a:off x="2749899" y="2154509"/>
            <a:ext cx="179534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7" idx="3"/>
          </p:cNvCxnSpPr>
          <p:nvPr/>
        </p:nvCxnSpPr>
        <p:spPr>
          <a:xfrm>
            <a:off x="2749899" y="2154509"/>
            <a:ext cx="0" cy="1036928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9" idx="3"/>
          </p:cNvCxnSpPr>
          <p:nvPr/>
        </p:nvCxnSpPr>
        <p:spPr>
          <a:xfrm>
            <a:off x="6176544" y="2154509"/>
            <a:ext cx="0" cy="652449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176544" y="2585591"/>
            <a:ext cx="1292464" cy="1165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749899" y="3052564"/>
            <a:ext cx="471910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10263" y="2259363"/>
            <a:ext cx="98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L*=4.1m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785777" y="2671581"/>
            <a:ext cx="1663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L* (QF1) = </a:t>
            </a:r>
            <a:r>
              <a:rPr lang="en-US" dirty="0" smtClean="0"/>
              <a:t>9.5m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118603" y="1711775"/>
            <a:ext cx="163129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118603" y="1294091"/>
            <a:ext cx="1640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L(QF1m) </a:t>
            </a:r>
            <a:r>
              <a:rPr lang="en-US" dirty="0" smtClean="0"/>
              <a:t>2-&gt;1m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898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of New Optics Decks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Have decks for baseline parameters (250, 350, 500 </a:t>
            </a:r>
            <a:r>
              <a:rPr lang="en-US" dirty="0" err="1" smtClean="0"/>
              <a:t>GeV</a:t>
            </a:r>
            <a:r>
              <a:rPr lang="en-US" dirty="0" smtClean="0"/>
              <a:t>). With various changes from ‘TDR’ lattices for BDS.</a:t>
            </a:r>
          </a:p>
          <a:p>
            <a:r>
              <a:rPr lang="en-US" dirty="0" smtClean="0"/>
              <a:t>Now in process of releasing new complete TDR decks (See M. Woodley talk Thursday).</a:t>
            </a:r>
          </a:p>
          <a:p>
            <a:pPr lvl="1"/>
            <a:r>
              <a:rPr lang="en-US" dirty="0" smtClean="0"/>
              <a:t>After CR2 approval -&gt; need merge changes used for shown simulation studies into official deck.</a:t>
            </a:r>
          </a:p>
          <a:p>
            <a:pPr lvl="1"/>
            <a:r>
              <a:rPr lang="en-US" dirty="0" smtClean="0"/>
              <a:t>Includes some changes required for tuning (e.g. introduction of skew-</a:t>
            </a:r>
            <a:r>
              <a:rPr lang="en-US" dirty="0" err="1" smtClean="0"/>
              <a:t>sextupole</a:t>
            </a:r>
            <a:r>
              <a:rPr lang="en-US" dirty="0" smtClean="0"/>
              <a:t> magnets).</a:t>
            </a:r>
          </a:p>
          <a:p>
            <a:r>
              <a:rPr lang="en-US" dirty="0" smtClean="0"/>
              <a:t>After FD design is finalized, need to also update extraction line optics based on FD fields and QDEX1 position.</a:t>
            </a:r>
          </a:p>
        </p:txBody>
      </p:sp>
    </p:spTree>
    <p:extLst>
      <p:ext uri="{BB962C8B-B14F-4D97-AF65-F5344CB8AC3E}">
        <p14:creationId xmlns:p14="http://schemas.microsoft.com/office/powerpoint/2010/main" val="3634114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</TotalTime>
  <Words>268</Words>
  <Application>Microsoft Macintosh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Summary of IR Optics for Single L* CR</vt:lpstr>
      <vt:lpstr>Preparation of New Optics Decks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IR Optics Study for single-L* CR</dc:title>
  <dc:creator>Glen White</dc:creator>
  <cp:lastModifiedBy>Glen White</cp:lastModifiedBy>
  <cp:revision>8</cp:revision>
  <dcterms:created xsi:type="dcterms:W3CDTF">2015-04-20T12:11:28Z</dcterms:created>
  <dcterms:modified xsi:type="dcterms:W3CDTF">2015-04-21T01:18:15Z</dcterms:modified>
</cp:coreProperties>
</file>