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20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935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38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319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094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826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73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941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239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820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44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65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FB901-FCC3-7E4D-845A-65B049871216}" type="datetimeFigureOut">
              <a:rPr kumimoji="1" lang="ja-JP" altLang="en-US" smtClean="0"/>
              <a:t>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92503-2A34-6B45-86F3-FD842F005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212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 smtClean="0"/>
              <a:t>ILC-CR-0002: Baseline optics to provide for a single L* optics configuration</a:t>
            </a:r>
            <a:endParaRPr kumimoji="1" lang="ja-JP" altLang="en-US" sz="3200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04933" y="1600200"/>
            <a:ext cx="8229600" cy="1212175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400" dirty="0" smtClean="0">
                <a:solidFill>
                  <a:srgbClr val="000090"/>
                </a:solidFill>
              </a:rPr>
              <a:t>Glen White calls a BDS </a:t>
            </a:r>
            <a:r>
              <a:rPr kumimoji="1" lang="en-US" altLang="ja-JP" sz="2400" dirty="0" err="1" smtClean="0">
                <a:solidFill>
                  <a:srgbClr val="000090"/>
                </a:solidFill>
              </a:rPr>
              <a:t>fuze</a:t>
            </a:r>
            <a:r>
              <a:rPr kumimoji="1" lang="en-US" altLang="ja-JP" sz="2400" dirty="0" smtClean="0">
                <a:solidFill>
                  <a:srgbClr val="000090"/>
                </a:solidFill>
              </a:rPr>
              <a:t> meeting on Dec 4.</a:t>
            </a:r>
          </a:p>
          <a:p>
            <a:pPr lvl="1"/>
            <a:r>
              <a:rPr lang="en-US" altLang="ja-JP" sz="2000" dirty="0" smtClean="0">
                <a:solidFill>
                  <a:srgbClr val="000090"/>
                </a:solidFill>
              </a:rPr>
              <a:t>I can not join but Glen will report a summary.</a:t>
            </a:r>
            <a:endParaRPr kumimoji="1" lang="en-US" altLang="ja-JP" sz="2000" dirty="0" smtClean="0">
              <a:solidFill>
                <a:srgbClr val="000090"/>
              </a:solidFill>
            </a:endParaRPr>
          </a:p>
          <a:p>
            <a:r>
              <a:rPr kumimoji="1" lang="en-US" altLang="ja-JP" sz="2400" dirty="0" smtClean="0">
                <a:solidFill>
                  <a:srgbClr val="000090"/>
                </a:solidFill>
              </a:rPr>
              <a:t>We </a:t>
            </a:r>
            <a:r>
              <a:rPr lang="en-US" altLang="ja-JP" sz="2400" dirty="0" smtClean="0">
                <a:solidFill>
                  <a:srgbClr val="000090"/>
                </a:solidFill>
              </a:rPr>
              <a:t>will have the </a:t>
            </a:r>
            <a:r>
              <a:rPr kumimoji="1" lang="en-US" altLang="ja-JP" sz="2400" dirty="0" smtClean="0">
                <a:solidFill>
                  <a:srgbClr val="000090"/>
                </a:solidFill>
              </a:rPr>
              <a:t>CRP in Dec/Jan (not yet scheduled).</a:t>
            </a:r>
          </a:p>
        </p:txBody>
      </p:sp>
      <p:pic>
        <p:nvPicPr>
          <p:cNvPr id="6" name="図 5" descr="BDS-dec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33" y="2888184"/>
            <a:ext cx="7775059" cy="398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39512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54</Words>
  <Application>Microsoft Macintosh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ILC-CR-0002: Baseline optics to provide for a single L* optics configuration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ILC-CR-0002: Baseline optics to provide for a single L* optics configuration</dc:title>
  <dc:creator>Nobuhiro Terunuma</dc:creator>
  <cp:lastModifiedBy>Nobuhiro Terunuma</cp:lastModifiedBy>
  <cp:revision>2</cp:revision>
  <dcterms:created xsi:type="dcterms:W3CDTF">2014-11-20T13:43:17Z</dcterms:created>
  <dcterms:modified xsi:type="dcterms:W3CDTF">2014-11-20T13:54:01Z</dcterms:modified>
</cp:coreProperties>
</file>